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5.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818" r:id="rId2"/>
    <p:sldMasterId id="2147483820" r:id="rId3"/>
    <p:sldMasterId id="2147483838" r:id="rId4"/>
    <p:sldMasterId id="2147483842" r:id="rId5"/>
    <p:sldMasterId id="2147483920" r:id="rId6"/>
  </p:sldMasterIdLst>
  <p:sldIdLst>
    <p:sldId id="260" r:id="rId7"/>
    <p:sldId id="261" r:id="rId8"/>
    <p:sldId id="263" r:id="rId9"/>
    <p:sldId id="264" r:id="rId10"/>
    <p:sldId id="265" r:id="rId11"/>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mn-cs"/>
      </a:defRPr>
    </a:lvl5pPr>
    <a:lvl6pPr marL="2286000" algn="l" defTabSz="914400" rtl="0" eaLnBrk="1" latinLnBrk="0" hangingPunct="1">
      <a:defRPr kumimoji="1" sz="2400" kern="1200">
        <a:solidFill>
          <a:schemeClr val="tx1"/>
        </a:solidFill>
        <a:latin typeface="Arial" charset="0"/>
        <a:ea typeface="ＭＳ Ｐゴシック" charset="-128"/>
        <a:cs typeface="+mn-cs"/>
      </a:defRPr>
    </a:lvl6pPr>
    <a:lvl7pPr marL="2743200" algn="l" defTabSz="914400" rtl="0" eaLnBrk="1" latinLnBrk="0" hangingPunct="1">
      <a:defRPr kumimoji="1" sz="2400" kern="1200">
        <a:solidFill>
          <a:schemeClr val="tx1"/>
        </a:solidFill>
        <a:latin typeface="Arial" charset="0"/>
        <a:ea typeface="ＭＳ Ｐゴシック" charset="-128"/>
        <a:cs typeface="+mn-cs"/>
      </a:defRPr>
    </a:lvl7pPr>
    <a:lvl8pPr marL="3200400" algn="l" defTabSz="914400" rtl="0" eaLnBrk="1" latinLnBrk="0" hangingPunct="1">
      <a:defRPr kumimoji="1" sz="2400" kern="1200">
        <a:solidFill>
          <a:schemeClr val="tx1"/>
        </a:solidFill>
        <a:latin typeface="Arial" charset="0"/>
        <a:ea typeface="ＭＳ Ｐゴシック" charset="-128"/>
        <a:cs typeface="+mn-cs"/>
      </a:defRPr>
    </a:lvl8pPr>
    <a:lvl9pPr marL="3657600" algn="l" defTabSz="914400" rtl="0" eaLnBrk="1" latinLnBrk="0" hangingPunct="1">
      <a:defRPr kumimoji="1" sz="2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34AC"/>
    <a:srgbClr val="008000"/>
    <a:srgbClr val="F80C2E"/>
    <a:srgbClr val="FF0000"/>
    <a:srgbClr val="FF9900"/>
    <a:srgbClr val="000099"/>
    <a:srgbClr val="FF00FF"/>
    <a:srgbClr val="330C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tableStyles" Target="tableStyles.xml"/><Relationship Id="rId10"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フリーフォーム 20"/>
          <p:cNvSpPr>
            <a:spLocks/>
          </p:cNvSpPr>
          <p:nvPr/>
        </p:nvSpPr>
        <p:spPr bwMode="auto">
          <a:xfrm>
            <a:off x="0" y="4040188"/>
            <a:ext cx="9134475" cy="490537"/>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20000"/>
                <a:lumOff val="80000"/>
              </a:schemeClr>
            </a:solidFill>
            <a:prstDash val="solid"/>
            <a:round/>
            <a:headEnd type="none" w="med" len="med"/>
            <a:tailEnd type="none" w="med" len="med"/>
          </a:ln>
          <a:effectLst/>
        </p:spPr>
        <p:txBody>
          <a:bodyPr/>
          <a:lstStyle/>
          <a:p>
            <a:pPr fontAlgn="auto">
              <a:spcBef>
                <a:spcPts val="0"/>
              </a:spcBef>
              <a:spcAft>
                <a:spcPts val="0"/>
              </a:spcAft>
              <a:defRPr/>
            </a:pPr>
            <a:endParaRPr kumimoji="0" lang="ja-JP" altLang="en-US" sz="1800">
              <a:latin typeface="+mn-lt"/>
              <a:ea typeface="+mn-ea"/>
            </a:endParaRPr>
          </a:p>
        </p:txBody>
      </p:sp>
      <p:sp>
        <p:nvSpPr>
          <p:cNvPr id="5" name="フリーフォーム 35"/>
          <p:cNvSpPr>
            <a:spLocks/>
          </p:cNvSpPr>
          <p:nvPr/>
        </p:nvSpPr>
        <p:spPr bwMode="auto">
          <a:xfrm>
            <a:off x="0" y="3071813"/>
            <a:ext cx="9144000" cy="1116012"/>
          </a:xfrm>
          <a:custGeom>
            <a:avLst/>
            <a:gdLst/>
            <a:ahLst/>
            <a:cxnLst>
              <a:cxn ang="0">
                <a:pos x="0" y="887"/>
              </a:cxn>
              <a:cxn ang="0">
                <a:pos x="240" y="896"/>
              </a:cxn>
              <a:cxn ang="0">
                <a:pos x="888" y="904"/>
              </a:cxn>
              <a:cxn ang="0">
                <a:pos x="1327" y="896"/>
              </a:cxn>
              <a:cxn ang="0">
                <a:pos x="1817" y="887"/>
              </a:cxn>
              <a:cxn ang="0">
                <a:pos x="2381" y="879"/>
              </a:cxn>
              <a:cxn ang="0">
                <a:pos x="2971" y="846"/>
              </a:cxn>
              <a:cxn ang="0">
                <a:pos x="3585" y="804"/>
              </a:cxn>
              <a:cxn ang="0">
                <a:pos x="4199" y="755"/>
              </a:cxn>
              <a:cxn ang="0">
                <a:pos x="4821" y="680"/>
              </a:cxn>
              <a:cxn ang="0">
                <a:pos x="5128" y="638"/>
              </a:cxn>
              <a:cxn ang="0">
                <a:pos x="5427" y="589"/>
              </a:cxn>
              <a:cxn ang="0">
                <a:pos x="5718" y="539"/>
              </a:cxn>
              <a:cxn ang="0">
                <a:pos x="6000" y="481"/>
              </a:cxn>
              <a:cxn ang="0">
                <a:pos x="6274" y="414"/>
              </a:cxn>
              <a:cxn ang="0">
                <a:pos x="6531" y="340"/>
              </a:cxn>
              <a:cxn ang="0">
                <a:pos x="6780" y="257"/>
              </a:cxn>
              <a:cxn ang="0">
                <a:pos x="7004" y="190"/>
              </a:cxn>
              <a:cxn ang="0">
                <a:pos x="7220" y="91"/>
              </a:cxn>
              <a:cxn ang="0">
                <a:pos x="7411" y="0"/>
              </a:cxn>
            </a:cxnLst>
            <a:rect l="0" t="0" r="0" b="0"/>
            <a:pathLst>
              <a:path w="7411" h="904">
                <a:moveTo>
                  <a:pt x="0" y="887"/>
                </a:moveTo>
                <a:lnTo>
                  <a:pt x="240" y="896"/>
                </a:lnTo>
                <a:lnTo>
                  <a:pt x="888" y="904"/>
                </a:lnTo>
                <a:lnTo>
                  <a:pt x="1327" y="896"/>
                </a:lnTo>
                <a:lnTo>
                  <a:pt x="1817" y="887"/>
                </a:lnTo>
                <a:lnTo>
                  <a:pt x="2381" y="879"/>
                </a:lnTo>
                <a:lnTo>
                  <a:pt x="2971" y="846"/>
                </a:lnTo>
                <a:lnTo>
                  <a:pt x="3585" y="804"/>
                </a:lnTo>
                <a:lnTo>
                  <a:pt x="4199" y="755"/>
                </a:lnTo>
                <a:lnTo>
                  <a:pt x="4821" y="680"/>
                </a:lnTo>
                <a:lnTo>
                  <a:pt x="5128" y="638"/>
                </a:lnTo>
                <a:lnTo>
                  <a:pt x="5427" y="589"/>
                </a:lnTo>
                <a:lnTo>
                  <a:pt x="5718" y="539"/>
                </a:lnTo>
                <a:lnTo>
                  <a:pt x="6000" y="481"/>
                </a:lnTo>
                <a:lnTo>
                  <a:pt x="6274" y="414"/>
                </a:lnTo>
                <a:lnTo>
                  <a:pt x="6531" y="340"/>
                </a:lnTo>
                <a:lnTo>
                  <a:pt x="6780" y="257"/>
                </a:lnTo>
                <a:lnTo>
                  <a:pt x="7004" y="190"/>
                </a:lnTo>
                <a:lnTo>
                  <a:pt x="7220" y="91"/>
                </a:lnTo>
                <a:lnTo>
                  <a:pt x="7411" y="0"/>
                </a:lnTo>
              </a:path>
            </a:pathLst>
          </a:custGeom>
          <a:noFill/>
          <a:ln w="12700" cap="flat" cmpd="sng" algn="ctr">
            <a:solidFill>
              <a:schemeClr val="tx2">
                <a:lumMod val="60000"/>
                <a:lumOff val="40000"/>
              </a:schemeClr>
            </a:solidFill>
            <a:prstDash val="solid"/>
            <a:round/>
            <a:headEnd type="none" w="med" len="med"/>
            <a:tailEnd type="none" w="med" len="med"/>
          </a:ln>
          <a:effectLst/>
        </p:spPr>
        <p:txBody>
          <a:bodyPr/>
          <a:lstStyle/>
          <a:p>
            <a:pPr fontAlgn="auto">
              <a:spcBef>
                <a:spcPts val="0"/>
              </a:spcBef>
              <a:spcAft>
                <a:spcPts val="0"/>
              </a:spcAft>
              <a:defRPr/>
            </a:pPr>
            <a:endParaRPr kumimoji="0" lang="ja-JP" altLang="en-US" sz="1800">
              <a:latin typeface="+mn-lt"/>
              <a:ea typeface="+mn-ea"/>
            </a:endParaRPr>
          </a:p>
        </p:txBody>
      </p:sp>
      <p:sp>
        <p:nvSpPr>
          <p:cNvPr id="6" name="フリーフォーム 37"/>
          <p:cNvSpPr>
            <a:spLocks/>
          </p:cNvSpPr>
          <p:nvPr/>
        </p:nvSpPr>
        <p:spPr bwMode="auto">
          <a:xfrm>
            <a:off x="0" y="3952875"/>
            <a:ext cx="9144000" cy="368300"/>
          </a:xfrm>
          <a:custGeom>
            <a:avLst/>
            <a:gdLst/>
            <a:ahLst/>
            <a:cxnLst>
              <a:cxn ang="0">
                <a:pos x="0" y="17"/>
              </a:cxn>
              <a:cxn ang="0">
                <a:pos x="581" y="33"/>
              </a:cxn>
              <a:cxn ang="0">
                <a:pos x="1933" y="75"/>
              </a:cxn>
              <a:cxn ang="0">
                <a:pos x="2747" y="116"/>
              </a:cxn>
              <a:cxn ang="0">
                <a:pos x="3552" y="141"/>
              </a:cxn>
              <a:cxn ang="0">
                <a:pos x="4265" y="182"/>
              </a:cxn>
              <a:cxn ang="0">
                <a:pos x="4581" y="216"/>
              </a:cxn>
              <a:cxn ang="0">
                <a:pos x="4838" y="241"/>
              </a:cxn>
              <a:cxn ang="0">
                <a:pos x="5145" y="274"/>
              </a:cxn>
              <a:cxn ang="0">
                <a:pos x="5477" y="290"/>
              </a:cxn>
              <a:cxn ang="0">
                <a:pos x="5875" y="299"/>
              </a:cxn>
              <a:cxn ang="0">
                <a:pos x="6083" y="299"/>
              </a:cxn>
              <a:cxn ang="0">
                <a:pos x="6290" y="290"/>
              </a:cxn>
              <a:cxn ang="0">
                <a:pos x="6514" y="265"/>
              </a:cxn>
              <a:cxn ang="0">
                <a:pos x="6722" y="232"/>
              </a:cxn>
              <a:cxn ang="0">
                <a:pos x="6921" y="199"/>
              </a:cxn>
              <a:cxn ang="0">
                <a:pos x="7104" y="141"/>
              </a:cxn>
              <a:cxn ang="0">
                <a:pos x="7187" y="116"/>
              </a:cxn>
              <a:cxn ang="0">
                <a:pos x="7270" y="83"/>
              </a:cxn>
              <a:cxn ang="0">
                <a:pos x="7344" y="41"/>
              </a:cxn>
              <a:cxn ang="0">
                <a:pos x="7411" y="0"/>
              </a:cxn>
            </a:cxnLst>
            <a:rect l="0" t="0" r="0" b="0"/>
            <a:pathLst>
              <a:path w="7411" h="299">
                <a:moveTo>
                  <a:pt x="0" y="17"/>
                </a:moveTo>
                <a:lnTo>
                  <a:pt x="581" y="33"/>
                </a:lnTo>
                <a:lnTo>
                  <a:pt x="1933" y="75"/>
                </a:lnTo>
                <a:lnTo>
                  <a:pt x="2747" y="116"/>
                </a:lnTo>
                <a:lnTo>
                  <a:pt x="3552" y="141"/>
                </a:lnTo>
                <a:lnTo>
                  <a:pt x="4265" y="182"/>
                </a:lnTo>
                <a:lnTo>
                  <a:pt x="4581" y="216"/>
                </a:lnTo>
                <a:lnTo>
                  <a:pt x="4838" y="241"/>
                </a:lnTo>
                <a:lnTo>
                  <a:pt x="5145" y="274"/>
                </a:lnTo>
                <a:lnTo>
                  <a:pt x="5477" y="290"/>
                </a:lnTo>
                <a:lnTo>
                  <a:pt x="5875" y="299"/>
                </a:lnTo>
                <a:lnTo>
                  <a:pt x="6083" y="299"/>
                </a:lnTo>
                <a:lnTo>
                  <a:pt x="6290" y="290"/>
                </a:lnTo>
                <a:lnTo>
                  <a:pt x="6514" y="265"/>
                </a:lnTo>
                <a:lnTo>
                  <a:pt x="6722" y="232"/>
                </a:lnTo>
                <a:lnTo>
                  <a:pt x="6921" y="199"/>
                </a:lnTo>
                <a:lnTo>
                  <a:pt x="7104" y="141"/>
                </a:lnTo>
                <a:lnTo>
                  <a:pt x="7187" y="116"/>
                </a:lnTo>
                <a:lnTo>
                  <a:pt x="7270" y="83"/>
                </a:lnTo>
                <a:lnTo>
                  <a:pt x="7344" y="41"/>
                </a:lnTo>
                <a:lnTo>
                  <a:pt x="7411" y="0"/>
                </a:lnTo>
              </a:path>
            </a:pathLst>
          </a:custGeom>
          <a:noFill/>
          <a:ln w="9525" cap="flat" cmpd="sng" algn="ctr">
            <a:solidFill>
              <a:schemeClr val="accent1">
                <a:lumMod val="40000"/>
                <a:lumOff val="60000"/>
              </a:schemeClr>
            </a:solidFill>
            <a:prstDash val="solid"/>
            <a:round/>
            <a:headEnd type="none" w="med" len="med"/>
            <a:tailEnd type="none" w="med" len="med"/>
          </a:ln>
          <a:effectLst/>
        </p:spPr>
        <p:txBody>
          <a:bodyPr/>
          <a:lstStyle/>
          <a:p>
            <a:pPr fontAlgn="auto">
              <a:spcBef>
                <a:spcPts val="0"/>
              </a:spcBef>
              <a:spcAft>
                <a:spcPts val="0"/>
              </a:spcAft>
              <a:defRPr/>
            </a:pPr>
            <a:endParaRPr kumimoji="0" lang="ja-JP" altLang="en-US" sz="1800">
              <a:latin typeface="+mn-lt"/>
              <a:ea typeface="+mn-ea"/>
            </a:endParaRPr>
          </a:p>
        </p:txBody>
      </p:sp>
      <p:sp>
        <p:nvSpPr>
          <p:cNvPr id="7" name="フリーフォーム 38"/>
          <p:cNvSpPr>
            <a:spLocks/>
          </p:cNvSpPr>
          <p:nvPr/>
        </p:nvSpPr>
        <p:spPr bwMode="auto">
          <a:xfrm>
            <a:off x="0" y="3810000"/>
            <a:ext cx="9144000" cy="490538"/>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a:lstStyle/>
          <a:p>
            <a:pPr fontAlgn="auto">
              <a:spcBef>
                <a:spcPts val="0"/>
              </a:spcBef>
              <a:spcAft>
                <a:spcPts val="0"/>
              </a:spcAft>
              <a:defRPr/>
            </a:pPr>
            <a:endParaRPr kumimoji="0" lang="ja-JP" altLang="en-US" sz="1800">
              <a:latin typeface="+mn-lt"/>
              <a:ea typeface="+mn-ea"/>
            </a:endParaRPr>
          </a:p>
        </p:txBody>
      </p:sp>
      <p:sp>
        <p:nvSpPr>
          <p:cNvPr id="8" name="フリーフォーム 39"/>
          <p:cNvSpPr>
            <a:spLocks/>
          </p:cNvSpPr>
          <p:nvPr/>
        </p:nvSpPr>
        <p:spPr bwMode="auto">
          <a:xfrm>
            <a:off x="0" y="4090988"/>
            <a:ext cx="9144000" cy="481012"/>
          </a:xfrm>
          <a:custGeom>
            <a:avLst/>
            <a:gdLst/>
            <a:ahLst/>
            <a:cxnLst>
              <a:cxn ang="0">
                <a:pos x="0" y="92"/>
              </a:cxn>
              <a:cxn ang="0">
                <a:pos x="265" y="141"/>
              </a:cxn>
              <a:cxn ang="0">
                <a:pos x="589" y="191"/>
              </a:cxn>
              <a:cxn ang="0">
                <a:pos x="1029" y="249"/>
              </a:cxn>
              <a:cxn ang="0">
                <a:pos x="1585" y="307"/>
              </a:cxn>
              <a:cxn ang="0">
                <a:pos x="1883" y="332"/>
              </a:cxn>
              <a:cxn ang="0">
                <a:pos x="2224" y="349"/>
              </a:cxn>
              <a:cxn ang="0">
                <a:pos x="2589" y="374"/>
              </a:cxn>
              <a:cxn ang="0">
                <a:pos x="2979" y="382"/>
              </a:cxn>
              <a:cxn ang="0">
                <a:pos x="3386" y="390"/>
              </a:cxn>
              <a:cxn ang="0">
                <a:pos x="3809" y="390"/>
              </a:cxn>
              <a:cxn ang="0">
                <a:pos x="4199" y="382"/>
              </a:cxn>
              <a:cxn ang="0">
                <a:pos x="5120" y="349"/>
              </a:cxn>
              <a:cxn ang="0">
                <a:pos x="5651" y="332"/>
              </a:cxn>
              <a:cxn ang="0">
                <a:pos x="6174" y="299"/>
              </a:cxn>
              <a:cxn ang="0">
                <a:pos x="6639" y="258"/>
              </a:cxn>
              <a:cxn ang="0">
                <a:pos x="6830" y="233"/>
              </a:cxn>
              <a:cxn ang="0">
                <a:pos x="6987" y="216"/>
              </a:cxn>
              <a:cxn ang="0">
                <a:pos x="7046" y="191"/>
              </a:cxn>
              <a:cxn ang="0">
                <a:pos x="7178" y="141"/>
              </a:cxn>
              <a:cxn ang="0">
                <a:pos x="7253" y="108"/>
              </a:cxn>
              <a:cxn ang="0">
                <a:pos x="7319" y="67"/>
              </a:cxn>
              <a:cxn ang="0">
                <a:pos x="7378" y="34"/>
              </a:cxn>
              <a:cxn ang="0">
                <a:pos x="7411" y="0"/>
              </a:cxn>
            </a:cxnLst>
            <a:rect l="0" t="0" r="0" b="0"/>
            <a:pathLst>
              <a:path w="7411" h="390">
                <a:moveTo>
                  <a:pt x="0" y="92"/>
                </a:moveTo>
                <a:lnTo>
                  <a:pt x="265" y="141"/>
                </a:lnTo>
                <a:lnTo>
                  <a:pt x="589" y="191"/>
                </a:lnTo>
                <a:lnTo>
                  <a:pt x="1029" y="249"/>
                </a:lnTo>
                <a:lnTo>
                  <a:pt x="1585" y="307"/>
                </a:lnTo>
                <a:lnTo>
                  <a:pt x="1883" y="332"/>
                </a:lnTo>
                <a:lnTo>
                  <a:pt x="2224" y="349"/>
                </a:lnTo>
                <a:lnTo>
                  <a:pt x="2589" y="374"/>
                </a:lnTo>
                <a:lnTo>
                  <a:pt x="2979" y="382"/>
                </a:lnTo>
                <a:lnTo>
                  <a:pt x="3386" y="390"/>
                </a:lnTo>
                <a:lnTo>
                  <a:pt x="3809" y="390"/>
                </a:lnTo>
                <a:lnTo>
                  <a:pt x="4199" y="382"/>
                </a:lnTo>
                <a:lnTo>
                  <a:pt x="5120" y="349"/>
                </a:lnTo>
                <a:lnTo>
                  <a:pt x="5651" y="332"/>
                </a:lnTo>
                <a:lnTo>
                  <a:pt x="6174" y="299"/>
                </a:lnTo>
                <a:lnTo>
                  <a:pt x="6639" y="258"/>
                </a:lnTo>
                <a:lnTo>
                  <a:pt x="6830" y="233"/>
                </a:lnTo>
                <a:lnTo>
                  <a:pt x="6987" y="216"/>
                </a:lnTo>
                <a:lnTo>
                  <a:pt x="7046" y="191"/>
                </a:lnTo>
                <a:lnTo>
                  <a:pt x="7178" y="141"/>
                </a:lnTo>
                <a:lnTo>
                  <a:pt x="7253" y="108"/>
                </a:lnTo>
                <a:lnTo>
                  <a:pt x="7319" y="67"/>
                </a:lnTo>
                <a:lnTo>
                  <a:pt x="7378" y="34"/>
                </a:lnTo>
                <a:lnTo>
                  <a:pt x="7411" y="0"/>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a:lstStyle/>
          <a:p>
            <a:pPr fontAlgn="auto">
              <a:spcBef>
                <a:spcPts val="0"/>
              </a:spcBef>
              <a:spcAft>
                <a:spcPts val="0"/>
              </a:spcAft>
              <a:defRPr/>
            </a:pPr>
            <a:endParaRPr kumimoji="0" lang="ja-JP" altLang="en-US" sz="1800">
              <a:latin typeface="+mn-lt"/>
              <a:ea typeface="+mn-ea"/>
            </a:endParaRPr>
          </a:p>
        </p:txBody>
      </p:sp>
      <p:sp>
        <p:nvSpPr>
          <p:cNvPr id="9" name="フリーフォーム 40"/>
          <p:cNvSpPr>
            <a:spLocks/>
          </p:cNvSpPr>
          <p:nvPr/>
        </p:nvSpPr>
        <p:spPr bwMode="auto">
          <a:xfrm>
            <a:off x="0" y="4325938"/>
            <a:ext cx="9144000" cy="552450"/>
          </a:xfrm>
          <a:custGeom>
            <a:avLst/>
            <a:gdLst/>
            <a:ahLst/>
            <a:cxnLst>
              <a:cxn ang="0">
                <a:pos x="0" y="448"/>
              </a:cxn>
              <a:cxn ang="0">
                <a:pos x="896" y="349"/>
              </a:cxn>
              <a:cxn ang="0">
                <a:pos x="1850" y="258"/>
              </a:cxn>
              <a:cxn ang="0">
                <a:pos x="3012" y="150"/>
              </a:cxn>
              <a:cxn ang="0">
                <a:pos x="3635" y="108"/>
              </a:cxn>
              <a:cxn ang="0">
                <a:pos x="4257" y="67"/>
              </a:cxn>
              <a:cxn ang="0">
                <a:pos x="4879" y="34"/>
              </a:cxn>
              <a:cxn ang="0">
                <a:pos x="5477" y="9"/>
              </a:cxn>
              <a:cxn ang="0">
                <a:pos x="6050" y="0"/>
              </a:cxn>
              <a:cxn ang="0">
                <a:pos x="6572" y="9"/>
              </a:cxn>
              <a:cxn ang="0">
                <a:pos x="6813" y="17"/>
              </a:cxn>
              <a:cxn ang="0">
                <a:pos x="7029" y="34"/>
              </a:cxn>
              <a:cxn ang="0">
                <a:pos x="7228" y="50"/>
              </a:cxn>
              <a:cxn ang="0">
                <a:pos x="7411" y="83"/>
              </a:cxn>
            </a:cxnLst>
            <a:rect l="0" t="0" r="0" b="0"/>
            <a:pathLst>
              <a:path w="7411" h="448">
                <a:moveTo>
                  <a:pt x="0" y="448"/>
                </a:moveTo>
                <a:lnTo>
                  <a:pt x="896" y="349"/>
                </a:lnTo>
                <a:lnTo>
                  <a:pt x="1850" y="258"/>
                </a:lnTo>
                <a:lnTo>
                  <a:pt x="3012" y="150"/>
                </a:lnTo>
                <a:lnTo>
                  <a:pt x="3635" y="108"/>
                </a:lnTo>
                <a:lnTo>
                  <a:pt x="4257" y="67"/>
                </a:lnTo>
                <a:lnTo>
                  <a:pt x="4879" y="34"/>
                </a:lnTo>
                <a:lnTo>
                  <a:pt x="5477" y="9"/>
                </a:lnTo>
                <a:lnTo>
                  <a:pt x="6050" y="0"/>
                </a:lnTo>
                <a:lnTo>
                  <a:pt x="6572" y="9"/>
                </a:lnTo>
                <a:lnTo>
                  <a:pt x="6813" y="17"/>
                </a:lnTo>
                <a:lnTo>
                  <a:pt x="7029" y="34"/>
                </a:lnTo>
                <a:lnTo>
                  <a:pt x="7228" y="50"/>
                </a:lnTo>
                <a:lnTo>
                  <a:pt x="7411" y="83"/>
                </a:lnTo>
              </a:path>
            </a:pathLst>
          </a:custGeom>
          <a:noFill/>
          <a:ln w="12700" cap="flat" cmpd="sng" algn="ctr">
            <a:solidFill>
              <a:schemeClr val="accent1">
                <a:lumMod val="60000"/>
                <a:lumOff val="40000"/>
              </a:schemeClr>
            </a:solidFill>
            <a:prstDash val="solid"/>
            <a:round/>
            <a:headEnd type="none" w="med" len="med"/>
            <a:tailEnd type="none" w="med" len="med"/>
          </a:ln>
          <a:effectLst/>
        </p:spPr>
        <p:txBody>
          <a:bodyPr/>
          <a:lstStyle/>
          <a:p>
            <a:pPr fontAlgn="auto">
              <a:spcBef>
                <a:spcPts val="0"/>
              </a:spcBef>
              <a:spcAft>
                <a:spcPts val="0"/>
              </a:spcAft>
              <a:defRPr/>
            </a:pPr>
            <a:endParaRPr kumimoji="0" lang="ja-JP" altLang="en-US" sz="1800">
              <a:latin typeface="+mn-lt"/>
              <a:ea typeface="+mn-ea"/>
            </a:endParaRPr>
          </a:p>
        </p:txBody>
      </p:sp>
      <p:sp>
        <p:nvSpPr>
          <p:cNvPr id="10" name="フリーフォーム 21"/>
          <p:cNvSpPr>
            <a:spLocks/>
          </p:cNvSpPr>
          <p:nvPr/>
        </p:nvSpPr>
        <p:spPr bwMode="auto">
          <a:xfrm>
            <a:off x="142875" y="4071938"/>
            <a:ext cx="9001125" cy="492125"/>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a:lstStyle/>
          <a:p>
            <a:pPr fontAlgn="auto">
              <a:spcBef>
                <a:spcPts val="0"/>
              </a:spcBef>
              <a:spcAft>
                <a:spcPts val="0"/>
              </a:spcAft>
              <a:defRPr/>
            </a:pPr>
            <a:endParaRPr kumimoji="0" lang="ja-JP" altLang="en-US" sz="1800">
              <a:latin typeface="+mn-lt"/>
              <a:ea typeface="+mn-ea"/>
            </a:endParaRPr>
          </a:p>
        </p:txBody>
      </p:sp>
      <p:sp>
        <p:nvSpPr>
          <p:cNvPr id="11" name="フリーフォーム 23"/>
          <p:cNvSpPr>
            <a:spLocks/>
          </p:cNvSpPr>
          <p:nvPr/>
        </p:nvSpPr>
        <p:spPr bwMode="auto">
          <a:xfrm>
            <a:off x="152400" y="4019550"/>
            <a:ext cx="8991600" cy="481013"/>
          </a:xfrm>
          <a:custGeom>
            <a:avLst/>
            <a:gdLst/>
            <a:ahLst/>
            <a:cxnLst>
              <a:cxn ang="0">
                <a:pos x="0" y="92"/>
              </a:cxn>
              <a:cxn ang="0">
                <a:pos x="265" y="141"/>
              </a:cxn>
              <a:cxn ang="0">
                <a:pos x="589" y="191"/>
              </a:cxn>
              <a:cxn ang="0">
                <a:pos x="1029" y="249"/>
              </a:cxn>
              <a:cxn ang="0">
                <a:pos x="1585" y="307"/>
              </a:cxn>
              <a:cxn ang="0">
                <a:pos x="1883" y="332"/>
              </a:cxn>
              <a:cxn ang="0">
                <a:pos x="2224" y="349"/>
              </a:cxn>
              <a:cxn ang="0">
                <a:pos x="2589" y="374"/>
              </a:cxn>
              <a:cxn ang="0">
                <a:pos x="2979" y="382"/>
              </a:cxn>
              <a:cxn ang="0">
                <a:pos x="3386" y="390"/>
              </a:cxn>
              <a:cxn ang="0">
                <a:pos x="3809" y="390"/>
              </a:cxn>
              <a:cxn ang="0">
                <a:pos x="4199" y="382"/>
              </a:cxn>
              <a:cxn ang="0">
                <a:pos x="5120" y="349"/>
              </a:cxn>
              <a:cxn ang="0">
                <a:pos x="5651" y="332"/>
              </a:cxn>
              <a:cxn ang="0">
                <a:pos x="6174" y="299"/>
              </a:cxn>
              <a:cxn ang="0">
                <a:pos x="6639" y="258"/>
              </a:cxn>
              <a:cxn ang="0">
                <a:pos x="6830" y="233"/>
              </a:cxn>
              <a:cxn ang="0">
                <a:pos x="6987" y="216"/>
              </a:cxn>
              <a:cxn ang="0">
                <a:pos x="7046" y="191"/>
              </a:cxn>
              <a:cxn ang="0">
                <a:pos x="7178" y="141"/>
              </a:cxn>
              <a:cxn ang="0">
                <a:pos x="7253" y="108"/>
              </a:cxn>
              <a:cxn ang="0">
                <a:pos x="7319" y="67"/>
              </a:cxn>
              <a:cxn ang="0">
                <a:pos x="7378" y="34"/>
              </a:cxn>
              <a:cxn ang="0">
                <a:pos x="7411" y="0"/>
              </a:cxn>
            </a:cxnLst>
            <a:rect l="0" t="0" r="0" b="0"/>
            <a:pathLst>
              <a:path w="7411" h="390">
                <a:moveTo>
                  <a:pt x="0" y="92"/>
                </a:moveTo>
                <a:lnTo>
                  <a:pt x="265" y="141"/>
                </a:lnTo>
                <a:lnTo>
                  <a:pt x="589" y="191"/>
                </a:lnTo>
                <a:lnTo>
                  <a:pt x="1029" y="249"/>
                </a:lnTo>
                <a:lnTo>
                  <a:pt x="1585" y="307"/>
                </a:lnTo>
                <a:lnTo>
                  <a:pt x="1883" y="332"/>
                </a:lnTo>
                <a:lnTo>
                  <a:pt x="2224" y="349"/>
                </a:lnTo>
                <a:lnTo>
                  <a:pt x="2589" y="374"/>
                </a:lnTo>
                <a:lnTo>
                  <a:pt x="2979" y="382"/>
                </a:lnTo>
                <a:lnTo>
                  <a:pt x="3386" y="390"/>
                </a:lnTo>
                <a:lnTo>
                  <a:pt x="3809" y="390"/>
                </a:lnTo>
                <a:lnTo>
                  <a:pt x="4199" y="382"/>
                </a:lnTo>
                <a:lnTo>
                  <a:pt x="5120" y="349"/>
                </a:lnTo>
                <a:lnTo>
                  <a:pt x="5651" y="332"/>
                </a:lnTo>
                <a:lnTo>
                  <a:pt x="6174" y="299"/>
                </a:lnTo>
                <a:lnTo>
                  <a:pt x="6639" y="258"/>
                </a:lnTo>
                <a:lnTo>
                  <a:pt x="6830" y="233"/>
                </a:lnTo>
                <a:lnTo>
                  <a:pt x="6987" y="216"/>
                </a:lnTo>
                <a:lnTo>
                  <a:pt x="7046" y="191"/>
                </a:lnTo>
                <a:lnTo>
                  <a:pt x="7178" y="141"/>
                </a:lnTo>
                <a:lnTo>
                  <a:pt x="7253" y="108"/>
                </a:lnTo>
                <a:lnTo>
                  <a:pt x="7319" y="67"/>
                </a:lnTo>
                <a:lnTo>
                  <a:pt x="7378" y="34"/>
                </a:lnTo>
                <a:lnTo>
                  <a:pt x="7411" y="0"/>
                </a:lnTo>
              </a:path>
            </a:pathLst>
          </a:custGeom>
          <a:noFill/>
          <a:ln w="9525" cap="flat" cmpd="sng" algn="ctr">
            <a:solidFill>
              <a:schemeClr val="accent1">
                <a:lumMod val="20000"/>
                <a:lumOff val="80000"/>
              </a:schemeClr>
            </a:solidFill>
            <a:prstDash val="solid"/>
            <a:round/>
            <a:headEnd type="none" w="med" len="med"/>
            <a:tailEnd type="none" w="med" len="med"/>
          </a:ln>
          <a:effectLst/>
        </p:spPr>
        <p:txBody>
          <a:bodyPr/>
          <a:lstStyle/>
          <a:p>
            <a:pPr fontAlgn="auto">
              <a:spcBef>
                <a:spcPts val="0"/>
              </a:spcBef>
              <a:spcAft>
                <a:spcPts val="0"/>
              </a:spcAft>
              <a:defRPr/>
            </a:pPr>
            <a:endParaRPr kumimoji="0" lang="ja-JP" altLang="en-US" sz="1800">
              <a:latin typeface="+mn-lt"/>
              <a:ea typeface="+mn-ea"/>
            </a:endParaRPr>
          </a:p>
        </p:txBody>
      </p:sp>
      <p:sp>
        <p:nvSpPr>
          <p:cNvPr id="12" name="フリーフォーム 25"/>
          <p:cNvSpPr>
            <a:spLocks/>
          </p:cNvSpPr>
          <p:nvPr/>
        </p:nvSpPr>
        <p:spPr bwMode="auto">
          <a:xfrm>
            <a:off x="142875" y="3714750"/>
            <a:ext cx="9001125" cy="492125"/>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20000"/>
                <a:lumOff val="80000"/>
              </a:schemeClr>
            </a:solidFill>
            <a:prstDash val="solid"/>
            <a:round/>
            <a:headEnd type="none" w="med" len="med"/>
            <a:tailEnd type="none" w="med" len="med"/>
          </a:ln>
          <a:effectLst/>
        </p:spPr>
        <p:txBody>
          <a:bodyPr/>
          <a:lstStyle/>
          <a:p>
            <a:pPr fontAlgn="auto">
              <a:spcBef>
                <a:spcPts val="0"/>
              </a:spcBef>
              <a:spcAft>
                <a:spcPts val="0"/>
              </a:spcAft>
              <a:defRPr/>
            </a:pPr>
            <a:endParaRPr kumimoji="0" lang="ja-JP" altLang="en-US" sz="1800">
              <a:latin typeface="+mn-lt"/>
              <a:ea typeface="+mn-ea"/>
            </a:endParaRPr>
          </a:p>
        </p:txBody>
      </p:sp>
      <p:sp>
        <p:nvSpPr>
          <p:cNvPr id="14" name="フリーフォーム 26"/>
          <p:cNvSpPr>
            <a:spLocks/>
          </p:cNvSpPr>
          <p:nvPr/>
        </p:nvSpPr>
        <p:spPr bwMode="auto">
          <a:xfrm>
            <a:off x="152400" y="3881438"/>
            <a:ext cx="8991600" cy="481012"/>
          </a:xfrm>
          <a:custGeom>
            <a:avLst/>
            <a:gdLst/>
            <a:ahLst/>
            <a:cxnLst>
              <a:cxn ang="0">
                <a:pos x="0" y="92"/>
              </a:cxn>
              <a:cxn ang="0">
                <a:pos x="265" y="141"/>
              </a:cxn>
              <a:cxn ang="0">
                <a:pos x="589" y="191"/>
              </a:cxn>
              <a:cxn ang="0">
                <a:pos x="1029" y="249"/>
              </a:cxn>
              <a:cxn ang="0">
                <a:pos x="1585" y="307"/>
              </a:cxn>
              <a:cxn ang="0">
                <a:pos x="1883" y="332"/>
              </a:cxn>
              <a:cxn ang="0">
                <a:pos x="2224" y="349"/>
              </a:cxn>
              <a:cxn ang="0">
                <a:pos x="2589" y="374"/>
              </a:cxn>
              <a:cxn ang="0">
                <a:pos x="2979" y="382"/>
              </a:cxn>
              <a:cxn ang="0">
                <a:pos x="3386" y="390"/>
              </a:cxn>
              <a:cxn ang="0">
                <a:pos x="3809" y="390"/>
              </a:cxn>
              <a:cxn ang="0">
                <a:pos x="4199" y="382"/>
              </a:cxn>
              <a:cxn ang="0">
                <a:pos x="5120" y="349"/>
              </a:cxn>
              <a:cxn ang="0">
                <a:pos x="5651" y="332"/>
              </a:cxn>
              <a:cxn ang="0">
                <a:pos x="6174" y="299"/>
              </a:cxn>
              <a:cxn ang="0">
                <a:pos x="6639" y="258"/>
              </a:cxn>
              <a:cxn ang="0">
                <a:pos x="6830" y="233"/>
              </a:cxn>
              <a:cxn ang="0">
                <a:pos x="6987" y="216"/>
              </a:cxn>
              <a:cxn ang="0">
                <a:pos x="7046" y="191"/>
              </a:cxn>
              <a:cxn ang="0">
                <a:pos x="7178" y="141"/>
              </a:cxn>
              <a:cxn ang="0">
                <a:pos x="7253" y="108"/>
              </a:cxn>
              <a:cxn ang="0">
                <a:pos x="7319" y="67"/>
              </a:cxn>
              <a:cxn ang="0">
                <a:pos x="7378" y="34"/>
              </a:cxn>
              <a:cxn ang="0">
                <a:pos x="7411" y="0"/>
              </a:cxn>
            </a:cxnLst>
            <a:rect l="0" t="0" r="0" b="0"/>
            <a:pathLst>
              <a:path w="7411" h="390">
                <a:moveTo>
                  <a:pt x="0" y="92"/>
                </a:moveTo>
                <a:lnTo>
                  <a:pt x="265" y="141"/>
                </a:lnTo>
                <a:lnTo>
                  <a:pt x="589" y="191"/>
                </a:lnTo>
                <a:lnTo>
                  <a:pt x="1029" y="249"/>
                </a:lnTo>
                <a:lnTo>
                  <a:pt x="1585" y="307"/>
                </a:lnTo>
                <a:lnTo>
                  <a:pt x="1883" y="332"/>
                </a:lnTo>
                <a:lnTo>
                  <a:pt x="2224" y="349"/>
                </a:lnTo>
                <a:lnTo>
                  <a:pt x="2589" y="374"/>
                </a:lnTo>
                <a:lnTo>
                  <a:pt x="2979" y="382"/>
                </a:lnTo>
                <a:lnTo>
                  <a:pt x="3386" y="390"/>
                </a:lnTo>
                <a:lnTo>
                  <a:pt x="3809" y="390"/>
                </a:lnTo>
                <a:lnTo>
                  <a:pt x="4199" y="382"/>
                </a:lnTo>
                <a:lnTo>
                  <a:pt x="5120" y="349"/>
                </a:lnTo>
                <a:lnTo>
                  <a:pt x="5651" y="332"/>
                </a:lnTo>
                <a:lnTo>
                  <a:pt x="6174" y="299"/>
                </a:lnTo>
                <a:lnTo>
                  <a:pt x="6639" y="258"/>
                </a:lnTo>
                <a:lnTo>
                  <a:pt x="6830" y="233"/>
                </a:lnTo>
                <a:lnTo>
                  <a:pt x="6987" y="216"/>
                </a:lnTo>
                <a:lnTo>
                  <a:pt x="7046" y="191"/>
                </a:lnTo>
                <a:lnTo>
                  <a:pt x="7178" y="141"/>
                </a:lnTo>
                <a:lnTo>
                  <a:pt x="7253" y="108"/>
                </a:lnTo>
                <a:lnTo>
                  <a:pt x="7319" y="67"/>
                </a:lnTo>
                <a:lnTo>
                  <a:pt x="7378" y="34"/>
                </a:lnTo>
                <a:lnTo>
                  <a:pt x="7411" y="0"/>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a:lstStyle/>
          <a:p>
            <a:pPr fontAlgn="auto">
              <a:spcBef>
                <a:spcPts val="0"/>
              </a:spcBef>
              <a:spcAft>
                <a:spcPts val="0"/>
              </a:spcAft>
              <a:defRPr/>
            </a:pPr>
            <a:endParaRPr kumimoji="0" lang="ja-JP" altLang="en-US" sz="1800">
              <a:latin typeface="+mn-lt"/>
              <a:ea typeface="+mn-ea"/>
            </a:endParaRPr>
          </a:p>
        </p:txBody>
      </p:sp>
      <p:grpSp>
        <p:nvGrpSpPr>
          <p:cNvPr id="15" name="グループ化 1"/>
          <p:cNvGrpSpPr/>
          <p:nvPr/>
        </p:nvGrpSpPr>
        <p:grpSpPr>
          <a:xfrm>
            <a:off x="7530770" y="3871493"/>
            <a:ext cx="1541824" cy="1424221"/>
            <a:chOff x="7286645" y="3871493"/>
            <a:chExt cx="1541824" cy="1424221"/>
          </a:xfrm>
          <a:gradFill>
            <a:gsLst>
              <a:gs pos="0">
                <a:schemeClr val="accent1">
                  <a:alpha val="20000"/>
                </a:schemeClr>
              </a:gs>
              <a:gs pos="100000">
                <a:schemeClr val="accent1"/>
              </a:gs>
            </a:gsLst>
            <a:lin ang="5400000" scaled="1"/>
          </a:gradFill>
        </p:grpSpPr>
        <p:sp>
          <p:nvSpPr>
            <p:cNvPr id="16" name="フリーフォーム 17"/>
            <p:cNvSpPr>
              <a:spLocks/>
            </p:cNvSpPr>
            <p:nvPr/>
          </p:nvSpPr>
          <p:spPr bwMode="auto">
            <a:xfrm>
              <a:off x="7286645" y="3890348"/>
              <a:ext cx="908413" cy="891012"/>
            </a:xfrm>
            <a:custGeom>
              <a:avLst/>
              <a:gdLst>
                <a:gd name="T0" fmla="*/ 530225 w 507"/>
                <a:gd name="T1" fmla="*/ 0 h 501"/>
                <a:gd name="T2" fmla="*/ 692150 w 507"/>
                <a:gd name="T3" fmla="*/ 0 h 501"/>
                <a:gd name="T4" fmla="*/ 758825 w 507"/>
                <a:gd name="T5" fmla="*/ 0 h 501"/>
                <a:gd name="T6" fmla="*/ 804863 w 507"/>
                <a:gd name="T7" fmla="*/ 20638 h 501"/>
                <a:gd name="T8" fmla="*/ 804863 w 507"/>
                <a:gd name="T9" fmla="*/ 33338 h 501"/>
                <a:gd name="T10" fmla="*/ 738188 w 507"/>
                <a:gd name="T11" fmla="*/ 11113 h 501"/>
                <a:gd name="T12" fmla="*/ 701675 w 507"/>
                <a:gd name="T13" fmla="*/ 0 h 501"/>
                <a:gd name="T14" fmla="*/ 655638 w 507"/>
                <a:gd name="T15" fmla="*/ 0 h 501"/>
                <a:gd name="T16" fmla="*/ 552450 w 507"/>
                <a:gd name="T17" fmla="*/ 33338 h 501"/>
                <a:gd name="T18" fmla="*/ 460375 w 507"/>
                <a:gd name="T19" fmla="*/ 79375 h 501"/>
                <a:gd name="T20" fmla="*/ 414338 w 507"/>
                <a:gd name="T21" fmla="*/ 115888 h 501"/>
                <a:gd name="T22" fmla="*/ 493713 w 507"/>
                <a:gd name="T23" fmla="*/ 79375 h 501"/>
                <a:gd name="T24" fmla="*/ 542925 w 507"/>
                <a:gd name="T25" fmla="*/ 66675 h 501"/>
                <a:gd name="T26" fmla="*/ 563563 w 507"/>
                <a:gd name="T27" fmla="*/ 66675 h 501"/>
                <a:gd name="T28" fmla="*/ 460375 w 507"/>
                <a:gd name="T29" fmla="*/ 115888 h 501"/>
                <a:gd name="T30" fmla="*/ 403225 w 507"/>
                <a:gd name="T31" fmla="*/ 160338 h 501"/>
                <a:gd name="T32" fmla="*/ 334963 w 507"/>
                <a:gd name="T33" fmla="*/ 206375 h 501"/>
                <a:gd name="T34" fmla="*/ 277813 w 507"/>
                <a:gd name="T35" fmla="*/ 252413 h 501"/>
                <a:gd name="T36" fmla="*/ 219075 w 507"/>
                <a:gd name="T37" fmla="*/ 309563 h 501"/>
                <a:gd name="T38" fmla="*/ 182563 w 507"/>
                <a:gd name="T39" fmla="*/ 355600 h 501"/>
                <a:gd name="T40" fmla="*/ 161925 w 507"/>
                <a:gd name="T41" fmla="*/ 425450 h 501"/>
                <a:gd name="T42" fmla="*/ 138113 w 507"/>
                <a:gd name="T43" fmla="*/ 550863 h 501"/>
                <a:gd name="T44" fmla="*/ 128588 w 507"/>
                <a:gd name="T45" fmla="*/ 769938 h 501"/>
                <a:gd name="T46" fmla="*/ 115888 w 507"/>
                <a:gd name="T47" fmla="*/ 633413 h 501"/>
                <a:gd name="T48" fmla="*/ 103188 w 507"/>
                <a:gd name="T49" fmla="*/ 530225 h 501"/>
                <a:gd name="T50" fmla="*/ 92075 w 507"/>
                <a:gd name="T51" fmla="*/ 493713 h 501"/>
                <a:gd name="T52" fmla="*/ 69850 w 507"/>
                <a:gd name="T53" fmla="*/ 541338 h 501"/>
                <a:gd name="T54" fmla="*/ 58738 w 507"/>
                <a:gd name="T55" fmla="*/ 608013 h 501"/>
                <a:gd name="T56" fmla="*/ 46038 w 507"/>
                <a:gd name="T57" fmla="*/ 795338 h 501"/>
                <a:gd name="T58" fmla="*/ 33338 w 507"/>
                <a:gd name="T59" fmla="*/ 679450 h 501"/>
                <a:gd name="T60" fmla="*/ 25400 w 507"/>
                <a:gd name="T61" fmla="*/ 620713 h 501"/>
                <a:gd name="T62" fmla="*/ 12700 w 507"/>
                <a:gd name="T63" fmla="*/ 633413 h 501"/>
                <a:gd name="T64" fmla="*/ 0 w 507"/>
                <a:gd name="T65" fmla="*/ 646113 h 501"/>
                <a:gd name="T66" fmla="*/ 0 w 507"/>
                <a:gd name="T67" fmla="*/ 574675 h 501"/>
                <a:gd name="T68" fmla="*/ 12700 w 507"/>
                <a:gd name="T69" fmla="*/ 517525 h 501"/>
                <a:gd name="T70" fmla="*/ 25400 w 507"/>
                <a:gd name="T71" fmla="*/ 458788 h 501"/>
                <a:gd name="T72" fmla="*/ 82550 w 507"/>
                <a:gd name="T73" fmla="*/ 331788 h 501"/>
                <a:gd name="T74" fmla="*/ 149225 w 507"/>
                <a:gd name="T75" fmla="*/ 219075 h 501"/>
                <a:gd name="T76" fmla="*/ 231775 w 507"/>
                <a:gd name="T77" fmla="*/ 123825 h 501"/>
                <a:gd name="T78" fmla="*/ 311150 w 507"/>
                <a:gd name="T79" fmla="*/ 57150 h 501"/>
                <a:gd name="T80" fmla="*/ 403225 w 507"/>
                <a:gd name="T81" fmla="*/ 20638 h 501"/>
                <a:gd name="T82" fmla="*/ 519113 w 507"/>
                <a:gd name="T83" fmla="*/ 0 h 501"/>
                <a:gd name="T84" fmla="*/ 530225 w 507"/>
                <a:gd name="T85" fmla="*/ 0 h 501"/>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w 507"/>
                <a:gd name="T130" fmla="*/ 0 h 501"/>
                <a:gd name="T131" fmla="*/ 0 w 507"/>
                <a:gd name="T132" fmla="*/ 0 h 5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07" h="501">
                  <a:moveTo>
                    <a:pt x="334" y="0"/>
                  </a:moveTo>
                  <a:lnTo>
                    <a:pt x="436" y="0"/>
                  </a:lnTo>
                  <a:lnTo>
                    <a:pt x="478" y="0"/>
                  </a:lnTo>
                  <a:lnTo>
                    <a:pt x="507" y="13"/>
                  </a:lnTo>
                  <a:lnTo>
                    <a:pt x="507" y="21"/>
                  </a:lnTo>
                  <a:lnTo>
                    <a:pt x="465" y="7"/>
                  </a:lnTo>
                  <a:lnTo>
                    <a:pt x="442" y="0"/>
                  </a:lnTo>
                  <a:lnTo>
                    <a:pt x="413" y="0"/>
                  </a:lnTo>
                  <a:lnTo>
                    <a:pt x="348" y="21"/>
                  </a:lnTo>
                  <a:lnTo>
                    <a:pt x="290" y="50"/>
                  </a:lnTo>
                  <a:lnTo>
                    <a:pt x="261" y="73"/>
                  </a:lnTo>
                  <a:lnTo>
                    <a:pt x="311" y="50"/>
                  </a:lnTo>
                  <a:lnTo>
                    <a:pt x="342" y="42"/>
                  </a:lnTo>
                  <a:lnTo>
                    <a:pt x="355" y="42"/>
                  </a:lnTo>
                  <a:lnTo>
                    <a:pt x="290" y="73"/>
                  </a:lnTo>
                  <a:lnTo>
                    <a:pt x="254" y="101"/>
                  </a:lnTo>
                  <a:lnTo>
                    <a:pt x="211" y="130"/>
                  </a:lnTo>
                  <a:lnTo>
                    <a:pt x="175" y="159"/>
                  </a:lnTo>
                  <a:lnTo>
                    <a:pt x="138" y="195"/>
                  </a:lnTo>
                  <a:lnTo>
                    <a:pt x="115" y="224"/>
                  </a:lnTo>
                  <a:lnTo>
                    <a:pt x="102" y="268"/>
                  </a:lnTo>
                  <a:lnTo>
                    <a:pt x="87" y="347"/>
                  </a:lnTo>
                  <a:lnTo>
                    <a:pt x="81" y="485"/>
                  </a:lnTo>
                  <a:lnTo>
                    <a:pt x="73" y="399"/>
                  </a:lnTo>
                  <a:lnTo>
                    <a:pt x="65" y="334"/>
                  </a:lnTo>
                  <a:lnTo>
                    <a:pt x="58" y="311"/>
                  </a:lnTo>
                  <a:lnTo>
                    <a:pt x="44" y="341"/>
                  </a:lnTo>
                  <a:lnTo>
                    <a:pt x="37" y="383"/>
                  </a:lnTo>
                  <a:lnTo>
                    <a:pt x="29" y="501"/>
                  </a:lnTo>
                  <a:lnTo>
                    <a:pt x="21" y="428"/>
                  </a:lnTo>
                  <a:lnTo>
                    <a:pt x="16" y="391"/>
                  </a:lnTo>
                  <a:lnTo>
                    <a:pt x="8" y="399"/>
                  </a:lnTo>
                  <a:lnTo>
                    <a:pt x="0" y="407"/>
                  </a:lnTo>
                  <a:lnTo>
                    <a:pt x="0" y="362"/>
                  </a:lnTo>
                  <a:lnTo>
                    <a:pt x="8" y="326"/>
                  </a:lnTo>
                  <a:lnTo>
                    <a:pt x="16" y="289"/>
                  </a:lnTo>
                  <a:lnTo>
                    <a:pt x="52" y="209"/>
                  </a:lnTo>
                  <a:lnTo>
                    <a:pt x="94" y="138"/>
                  </a:lnTo>
                  <a:lnTo>
                    <a:pt x="146" y="78"/>
                  </a:lnTo>
                  <a:lnTo>
                    <a:pt x="196" y="36"/>
                  </a:lnTo>
                  <a:lnTo>
                    <a:pt x="254" y="13"/>
                  </a:lnTo>
                  <a:lnTo>
                    <a:pt x="327" y="0"/>
                  </a:lnTo>
                  <a:lnTo>
                    <a:pt x="334" y="0"/>
                  </a:lnTo>
                  <a:close/>
                </a:path>
              </a:pathLst>
            </a:custGeom>
            <a:grpFill/>
            <a:ln w="9525" cap="flat" cmpd="sng" algn="ctr">
              <a:noFill/>
              <a:prstDash val="solid"/>
              <a:miter lim="800000"/>
              <a:headEnd type="none" w="med" len="med"/>
              <a:tailEnd type="none" w="med" len="med"/>
            </a:ln>
            <a:effectLst/>
          </p:spPr>
          <p:txBody>
            <a:bodyPr/>
            <a:lstStyle/>
            <a:p>
              <a:pPr fontAlgn="auto">
                <a:spcBef>
                  <a:spcPts val="0"/>
                </a:spcBef>
                <a:spcAft>
                  <a:spcPts val="0"/>
                </a:spcAft>
                <a:defRPr/>
              </a:pPr>
              <a:endParaRPr kumimoji="0" lang="ja-JP" altLang="en-US" sz="1800">
                <a:solidFill>
                  <a:srgbClr val="FF0000">
                    <a:alpha val="100000"/>
                  </a:srgbClr>
                </a:solidFill>
                <a:latin typeface="+mn-lt"/>
                <a:ea typeface="+mn-ea"/>
              </a:endParaRPr>
            </a:p>
          </p:txBody>
        </p:sp>
        <p:sp>
          <p:nvSpPr>
            <p:cNvPr id="17" name="フリーフォーム 18"/>
            <p:cNvSpPr>
              <a:spLocks/>
            </p:cNvSpPr>
            <p:nvPr/>
          </p:nvSpPr>
          <p:spPr bwMode="auto">
            <a:xfrm>
              <a:off x="7421610" y="3871493"/>
              <a:ext cx="1406859" cy="1424221"/>
            </a:xfrm>
            <a:custGeom>
              <a:avLst/>
              <a:gdLst>
                <a:gd name="T0" fmla="*/ 1276350 w 804"/>
                <a:gd name="T1" fmla="*/ 795338 h 820"/>
                <a:gd name="T2" fmla="*/ 1209675 w 804"/>
                <a:gd name="T3" fmla="*/ 449263 h 820"/>
                <a:gd name="T4" fmla="*/ 1003300 w 804"/>
                <a:gd name="T5" fmla="*/ 149225 h 820"/>
                <a:gd name="T6" fmla="*/ 828675 w 804"/>
                <a:gd name="T7" fmla="*/ 46038 h 820"/>
                <a:gd name="T8" fmla="*/ 1003300 w 804"/>
                <a:gd name="T9" fmla="*/ 241300 h 820"/>
                <a:gd name="T10" fmla="*/ 758825 w 804"/>
                <a:gd name="T11" fmla="*/ 92075 h 820"/>
                <a:gd name="T12" fmla="*/ 506413 w 804"/>
                <a:gd name="T13" fmla="*/ 46038 h 820"/>
                <a:gd name="T14" fmla="*/ 401638 w 804"/>
                <a:gd name="T15" fmla="*/ 79375 h 820"/>
                <a:gd name="T16" fmla="*/ 149225 w 804"/>
                <a:gd name="T17" fmla="*/ 220663 h 820"/>
                <a:gd name="T18" fmla="*/ 33338 w 804"/>
                <a:gd name="T19" fmla="*/ 427038 h 820"/>
                <a:gd name="T20" fmla="*/ 33338 w 804"/>
                <a:gd name="T21" fmla="*/ 817563 h 820"/>
                <a:gd name="T22" fmla="*/ 241300 w 804"/>
                <a:gd name="T23" fmla="*/ 1119188 h 820"/>
                <a:gd name="T24" fmla="*/ 206375 w 804"/>
                <a:gd name="T25" fmla="*/ 1165225 h 820"/>
                <a:gd name="T26" fmla="*/ 473075 w 804"/>
                <a:gd name="T27" fmla="*/ 1243013 h 820"/>
                <a:gd name="T28" fmla="*/ 642938 w 804"/>
                <a:gd name="T29" fmla="*/ 1255713 h 820"/>
                <a:gd name="T30" fmla="*/ 252413 w 804"/>
                <a:gd name="T31" fmla="*/ 1268413 h 820"/>
                <a:gd name="T32" fmla="*/ 539750 w 804"/>
                <a:gd name="T33" fmla="*/ 1301750 h 820"/>
                <a:gd name="T34" fmla="*/ 841375 w 804"/>
                <a:gd name="T35" fmla="*/ 1255713 h 820"/>
                <a:gd name="T36" fmla="*/ 1047750 w 804"/>
                <a:gd name="T37" fmla="*/ 1139825 h 820"/>
                <a:gd name="T38" fmla="*/ 1160463 w 804"/>
                <a:gd name="T39" fmla="*/ 977900 h 820"/>
                <a:gd name="T40" fmla="*/ 1160463 w 804"/>
                <a:gd name="T41" fmla="*/ 795338 h 820"/>
                <a:gd name="T42" fmla="*/ 1173163 w 804"/>
                <a:gd name="T43" fmla="*/ 725488 h 820"/>
                <a:gd name="T44" fmla="*/ 1219200 w 804"/>
                <a:gd name="T45" fmla="*/ 784225 h 820"/>
                <a:gd name="T46" fmla="*/ 1160463 w 804"/>
                <a:gd name="T47" fmla="*/ 635000 h 820"/>
                <a:gd name="T48" fmla="*/ 1209675 w 804"/>
                <a:gd name="T49" fmla="*/ 646113 h 820"/>
                <a:gd name="T50" fmla="*/ 1255713 w 804"/>
                <a:gd name="T51" fmla="*/ 795338 h 820"/>
                <a:gd name="T52" fmla="*/ 1231900 w 804"/>
                <a:gd name="T53" fmla="*/ 1003300 h 820"/>
                <a:gd name="T54" fmla="*/ 815975 w 804"/>
                <a:gd name="T55" fmla="*/ 887413 h 820"/>
                <a:gd name="T56" fmla="*/ 633413 w 804"/>
                <a:gd name="T57" fmla="*/ 1016000 h 820"/>
                <a:gd name="T58" fmla="*/ 344488 w 804"/>
                <a:gd name="T59" fmla="*/ 920750 h 820"/>
                <a:gd name="T60" fmla="*/ 219075 w 804"/>
                <a:gd name="T61" fmla="*/ 738188 h 820"/>
                <a:gd name="T62" fmla="*/ 206375 w 804"/>
                <a:gd name="T63" fmla="*/ 530225 h 820"/>
                <a:gd name="T64" fmla="*/ 265113 w 804"/>
                <a:gd name="T65" fmla="*/ 381000 h 820"/>
                <a:gd name="T66" fmla="*/ 473075 w 804"/>
                <a:gd name="T67" fmla="*/ 254000 h 820"/>
                <a:gd name="T68" fmla="*/ 311150 w 804"/>
                <a:gd name="T69" fmla="*/ 311150 h 820"/>
                <a:gd name="T70" fmla="*/ 182563 w 804"/>
                <a:gd name="T71" fmla="*/ 439738 h 820"/>
                <a:gd name="T72" fmla="*/ 252413 w 804"/>
                <a:gd name="T73" fmla="*/ 300038 h 820"/>
                <a:gd name="T74" fmla="*/ 434975 w 804"/>
                <a:gd name="T75" fmla="*/ 195263 h 820"/>
                <a:gd name="T76" fmla="*/ 587375 w 804"/>
                <a:gd name="T77" fmla="*/ 149225 h 820"/>
                <a:gd name="T78" fmla="*/ 493713 w 804"/>
                <a:gd name="T79" fmla="*/ 115888 h 820"/>
                <a:gd name="T80" fmla="*/ 655638 w 804"/>
                <a:gd name="T81" fmla="*/ 104775 h 820"/>
                <a:gd name="T82" fmla="*/ 758825 w 804"/>
                <a:gd name="T83" fmla="*/ 231775 h 820"/>
                <a:gd name="T84" fmla="*/ 804863 w 804"/>
                <a:gd name="T85" fmla="*/ 287338 h 820"/>
                <a:gd name="T86" fmla="*/ 758825 w 804"/>
                <a:gd name="T87" fmla="*/ 381000 h 820"/>
                <a:gd name="T88" fmla="*/ 815975 w 804"/>
                <a:gd name="T89" fmla="*/ 403225 h 820"/>
                <a:gd name="T90" fmla="*/ 862013 w 804"/>
                <a:gd name="T91" fmla="*/ 427038 h 820"/>
                <a:gd name="T92" fmla="*/ 898525 w 804"/>
                <a:gd name="T93" fmla="*/ 601663 h 820"/>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w 804"/>
                <a:gd name="T142" fmla="*/ 0 h 820"/>
                <a:gd name="T143" fmla="*/ 0 w 804"/>
                <a:gd name="T144" fmla="*/ 0 h 82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4" h="820">
                  <a:moveTo>
                    <a:pt x="776" y="632"/>
                  </a:moveTo>
                  <a:lnTo>
                    <a:pt x="797" y="559"/>
                  </a:lnTo>
                  <a:lnTo>
                    <a:pt x="804" y="501"/>
                  </a:lnTo>
                  <a:lnTo>
                    <a:pt x="804" y="444"/>
                  </a:lnTo>
                  <a:lnTo>
                    <a:pt x="791" y="379"/>
                  </a:lnTo>
                  <a:lnTo>
                    <a:pt x="762" y="283"/>
                  </a:lnTo>
                  <a:lnTo>
                    <a:pt x="710" y="204"/>
                  </a:lnTo>
                  <a:lnTo>
                    <a:pt x="660" y="123"/>
                  </a:lnTo>
                  <a:lnTo>
                    <a:pt x="632" y="94"/>
                  </a:lnTo>
                  <a:lnTo>
                    <a:pt x="595" y="66"/>
                  </a:lnTo>
                  <a:lnTo>
                    <a:pt x="559" y="50"/>
                  </a:lnTo>
                  <a:lnTo>
                    <a:pt x="522" y="29"/>
                  </a:lnTo>
                  <a:lnTo>
                    <a:pt x="442" y="0"/>
                  </a:lnTo>
                  <a:lnTo>
                    <a:pt x="543" y="73"/>
                  </a:lnTo>
                  <a:lnTo>
                    <a:pt x="632" y="152"/>
                  </a:lnTo>
                  <a:lnTo>
                    <a:pt x="551" y="102"/>
                  </a:lnTo>
                  <a:lnTo>
                    <a:pt x="478" y="50"/>
                  </a:lnTo>
                  <a:lnTo>
                    <a:pt x="478" y="58"/>
                  </a:lnTo>
                  <a:lnTo>
                    <a:pt x="478" y="73"/>
                  </a:lnTo>
                  <a:lnTo>
                    <a:pt x="376" y="45"/>
                  </a:lnTo>
                  <a:lnTo>
                    <a:pt x="319" y="29"/>
                  </a:lnTo>
                  <a:lnTo>
                    <a:pt x="246" y="29"/>
                  </a:lnTo>
                  <a:lnTo>
                    <a:pt x="246" y="45"/>
                  </a:lnTo>
                  <a:lnTo>
                    <a:pt x="253" y="50"/>
                  </a:lnTo>
                  <a:lnTo>
                    <a:pt x="188" y="81"/>
                  </a:lnTo>
                  <a:lnTo>
                    <a:pt x="138" y="102"/>
                  </a:lnTo>
                  <a:lnTo>
                    <a:pt x="94" y="139"/>
                  </a:lnTo>
                  <a:lnTo>
                    <a:pt x="58" y="189"/>
                  </a:lnTo>
                  <a:lnTo>
                    <a:pt x="36" y="233"/>
                  </a:lnTo>
                  <a:lnTo>
                    <a:pt x="21" y="269"/>
                  </a:lnTo>
                  <a:lnTo>
                    <a:pt x="0" y="348"/>
                  </a:lnTo>
                  <a:lnTo>
                    <a:pt x="0" y="436"/>
                  </a:lnTo>
                  <a:lnTo>
                    <a:pt x="21" y="515"/>
                  </a:lnTo>
                  <a:lnTo>
                    <a:pt x="50" y="588"/>
                  </a:lnTo>
                  <a:lnTo>
                    <a:pt x="102" y="653"/>
                  </a:lnTo>
                  <a:lnTo>
                    <a:pt x="152" y="705"/>
                  </a:lnTo>
                  <a:lnTo>
                    <a:pt x="217" y="741"/>
                  </a:lnTo>
                  <a:lnTo>
                    <a:pt x="180" y="741"/>
                  </a:lnTo>
                  <a:lnTo>
                    <a:pt x="130" y="734"/>
                  </a:lnTo>
                  <a:lnTo>
                    <a:pt x="175" y="755"/>
                  </a:lnTo>
                  <a:lnTo>
                    <a:pt x="217" y="770"/>
                  </a:lnTo>
                  <a:lnTo>
                    <a:pt x="298" y="783"/>
                  </a:lnTo>
                  <a:lnTo>
                    <a:pt x="370" y="783"/>
                  </a:lnTo>
                  <a:lnTo>
                    <a:pt x="457" y="770"/>
                  </a:lnTo>
                  <a:lnTo>
                    <a:pt x="405" y="791"/>
                  </a:lnTo>
                  <a:lnTo>
                    <a:pt x="355" y="806"/>
                  </a:lnTo>
                  <a:lnTo>
                    <a:pt x="274" y="806"/>
                  </a:lnTo>
                  <a:lnTo>
                    <a:pt x="159" y="799"/>
                  </a:lnTo>
                  <a:lnTo>
                    <a:pt x="196" y="814"/>
                  </a:lnTo>
                  <a:lnTo>
                    <a:pt x="240" y="820"/>
                  </a:lnTo>
                  <a:lnTo>
                    <a:pt x="340" y="820"/>
                  </a:lnTo>
                  <a:lnTo>
                    <a:pt x="405" y="820"/>
                  </a:lnTo>
                  <a:lnTo>
                    <a:pt x="470" y="806"/>
                  </a:lnTo>
                  <a:lnTo>
                    <a:pt x="530" y="791"/>
                  </a:lnTo>
                  <a:lnTo>
                    <a:pt x="572" y="770"/>
                  </a:lnTo>
                  <a:lnTo>
                    <a:pt x="624" y="755"/>
                  </a:lnTo>
                  <a:lnTo>
                    <a:pt x="660" y="718"/>
                  </a:lnTo>
                  <a:lnTo>
                    <a:pt x="697" y="682"/>
                  </a:lnTo>
                  <a:lnTo>
                    <a:pt x="726" y="640"/>
                  </a:lnTo>
                  <a:lnTo>
                    <a:pt x="731" y="616"/>
                  </a:lnTo>
                  <a:lnTo>
                    <a:pt x="739" y="574"/>
                  </a:lnTo>
                  <a:lnTo>
                    <a:pt x="739" y="522"/>
                  </a:lnTo>
                  <a:lnTo>
                    <a:pt x="731" y="501"/>
                  </a:lnTo>
                  <a:lnTo>
                    <a:pt x="726" y="480"/>
                  </a:lnTo>
                  <a:lnTo>
                    <a:pt x="726" y="450"/>
                  </a:lnTo>
                  <a:lnTo>
                    <a:pt x="739" y="457"/>
                  </a:lnTo>
                  <a:lnTo>
                    <a:pt x="747" y="465"/>
                  </a:lnTo>
                  <a:lnTo>
                    <a:pt x="762" y="538"/>
                  </a:lnTo>
                  <a:lnTo>
                    <a:pt x="768" y="494"/>
                  </a:lnTo>
                  <a:lnTo>
                    <a:pt x="762" y="450"/>
                  </a:lnTo>
                  <a:lnTo>
                    <a:pt x="747" y="421"/>
                  </a:lnTo>
                  <a:lnTo>
                    <a:pt x="731" y="400"/>
                  </a:lnTo>
                  <a:lnTo>
                    <a:pt x="731" y="392"/>
                  </a:lnTo>
                  <a:lnTo>
                    <a:pt x="739" y="400"/>
                  </a:lnTo>
                  <a:lnTo>
                    <a:pt x="762" y="407"/>
                  </a:lnTo>
                  <a:lnTo>
                    <a:pt x="768" y="421"/>
                  </a:lnTo>
                  <a:lnTo>
                    <a:pt x="783" y="457"/>
                  </a:lnTo>
                  <a:lnTo>
                    <a:pt x="791" y="501"/>
                  </a:lnTo>
                  <a:lnTo>
                    <a:pt x="783" y="545"/>
                  </a:lnTo>
                  <a:lnTo>
                    <a:pt x="783" y="632"/>
                  </a:lnTo>
                  <a:lnTo>
                    <a:pt x="776" y="632"/>
                  </a:lnTo>
                  <a:lnTo>
                    <a:pt x="559" y="421"/>
                  </a:lnTo>
                  <a:lnTo>
                    <a:pt x="543" y="501"/>
                  </a:lnTo>
                  <a:lnTo>
                    <a:pt x="514" y="559"/>
                  </a:lnTo>
                  <a:lnTo>
                    <a:pt x="501" y="580"/>
                  </a:lnTo>
                  <a:lnTo>
                    <a:pt x="470" y="603"/>
                  </a:lnTo>
                  <a:lnTo>
                    <a:pt x="399" y="640"/>
                  </a:lnTo>
                  <a:lnTo>
                    <a:pt x="334" y="632"/>
                  </a:lnTo>
                  <a:lnTo>
                    <a:pt x="269" y="611"/>
                  </a:lnTo>
                  <a:lnTo>
                    <a:pt x="217" y="580"/>
                  </a:lnTo>
                  <a:lnTo>
                    <a:pt x="180" y="545"/>
                  </a:lnTo>
                  <a:lnTo>
                    <a:pt x="159" y="501"/>
                  </a:lnTo>
                  <a:lnTo>
                    <a:pt x="138" y="465"/>
                  </a:lnTo>
                  <a:lnTo>
                    <a:pt x="130" y="428"/>
                  </a:lnTo>
                  <a:lnTo>
                    <a:pt x="130" y="392"/>
                  </a:lnTo>
                  <a:lnTo>
                    <a:pt x="130" y="334"/>
                  </a:lnTo>
                  <a:lnTo>
                    <a:pt x="138" y="298"/>
                  </a:lnTo>
                  <a:lnTo>
                    <a:pt x="152" y="261"/>
                  </a:lnTo>
                  <a:lnTo>
                    <a:pt x="167" y="240"/>
                  </a:lnTo>
                  <a:lnTo>
                    <a:pt x="217" y="204"/>
                  </a:lnTo>
                  <a:lnTo>
                    <a:pt x="282" y="160"/>
                  </a:lnTo>
                  <a:lnTo>
                    <a:pt x="298" y="160"/>
                  </a:lnTo>
                  <a:lnTo>
                    <a:pt x="298" y="152"/>
                  </a:lnTo>
                  <a:lnTo>
                    <a:pt x="240" y="167"/>
                  </a:lnTo>
                  <a:lnTo>
                    <a:pt x="196" y="196"/>
                  </a:lnTo>
                  <a:lnTo>
                    <a:pt x="152" y="233"/>
                  </a:lnTo>
                  <a:lnTo>
                    <a:pt x="115" y="269"/>
                  </a:lnTo>
                  <a:lnTo>
                    <a:pt x="115" y="277"/>
                  </a:lnTo>
                  <a:lnTo>
                    <a:pt x="109" y="277"/>
                  </a:lnTo>
                  <a:lnTo>
                    <a:pt x="130" y="233"/>
                  </a:lnTo>
                  <a:lnTo>
                    <a:pt x="159" y="189"/>
                  </a:lnTo>
                  <a:lnTo>
                    <a:pt x="196" y="160"/>
                  </a:lnTo>
                  <a:lnTo>
                    <a:pt x="240" y="139"/>
                  </a:lnTo>
                  <a:lnTo>
                    <a:pt x="274" y="123"/>
                  </a:lnTo>
                  <a:lnTo>
                    <a:pt x="319" y="110"/>
                  </a:lnTo>
                  <a:lnTo>
                    <a:pt x="376" y="102"/>
                  </a:lnTo>
                  <a:lnTo>
                    <a:pt x="370" y="94"/>
                  </a:lnTo>
                  <a:lnTo>
                    <a:pt x="347" y="87"/>
                  </a:lnTo>
                  <a:lnTo>
                    <a:pt x="326" y="81"/>
                  </a:lnTo>
                  <a:lnTo>
                    <a:pt x="311" y="73"/>
                  </a:lnTo>
                  <a:lnTo>
                    <a:pt x="340" y="66"/>
                  </a:lnTo>
                  <a:lnTo>
                    <a:pt x="370" y="58"/>
                  </a:lnTo>
                  <a:lnTo>
                    <a:pt x="413" y="66"/>
                  </a:lnTo>
                  <a:lnTo>
                    <a:pt x="493" y="94"/>
                  </a:lnTo>
                  <a:lnTo>
                    <a:pt x="486" y="123"/>
                  </a:lnTo>
                  <a:lnTo>
                    <a:pt x="478" y="146"/>
                  </a:lnTo>
                  <a:lnTo>
                    <a:pt x="478" y="181"/>
                  </a:lnTo>
                  <a:lnTo>
                    <a:pt x="501" y="175"/>
                  </a:lnTo>
                  <a:lnTo>
                    <a:pt x="507" y="181"/>
                  </a:lnTo>
                  <a:lnTo>
                    <a:pt x="478" y="212"/>
                  </a:lnTo>
                  <a:lnTo>
                    <a:pt x="449" y="233"/>
                  </a:lnTo>
                  <a:lnTo>
                    <a:pt x="478" y="240"/>
                  </a:lnTo>
                  <a:lnTo>
                    <a:pt x="501" y="240"/>
                  </a:lnTo>
                  <a:lnTo>
                    <a:pt x="514" y="248"/>
                  </a:lnTo>
                  <a:lnTo>
                    <a:pt x="514" y="254"/>
                  </a:lnTo>
                  <a:lnTo>
                    <a:pt x="522" y="261"/>
                  </a:lnTo>
                  <a:lnTo>
                    <a:pt x="530" y="261"/>
                  </a:lnTo>
                  <a:lnTo>
                    <a:pt x="543" y="269"/>
                  </a:lnTo>
                  <a:lnTo>
                    <a:pt x="551" y="290"/>
                  </a:lnTo>
                  <a:lnTo>
                    <a:pt x="566" y="327"/>
                  </a:lnTo>
                  <a:lnTo>
                    <a:pt x="566" y="379"/>
                  </a:lnTo>
                  <a:lnTo>
                    <a:pt x="559" y="421"/>
                  </a:lnTo>
                  <a:lnTo>
                    <a:pt x="776" y="632"/>
                  </a:lnTo>
                  <a:close/>
                </a:path>
              </a:pathLst>
            </a:custGeom>
            <a:grpFill/>
            <a:ln w="9525" cap="flat" cmpd="sng" algn="ctr">
              <a:noFill/>
              <a:prstDash val="solid"/>
              <a:miter lim="800000"/>
              <a:headEnd type="none" w="med" len="med"/>
              <a:tailEnd type="none" w="med" len="med"/>
            </a:ln>
            <a:effectLst/>
          </p:spPr>
          <p:txBody>
            <a:bodyPr/>
            <a:lstStyle/>
            <a:p>
              <a:pPr fontAlgn="auto">
                <a:spcBef>
                  <a:spcPts val="0"/>
                </a:spcBef>
                <a:spcAft>
                  <a:spcPts val="0"/>
                </a:spcAft>
                <a:defRPr/>
              </a:pPr>
              <a:endParaRPr kumimoji="0" lang="ja-JP" altLang="en-US" sz="1800">
                <a:solidFill>
                  <a:srgbClr val="FF0000">
                    <a:alpha val="100000"/>
                  </a:srgbClr>
                </a:solidFill>
                <a:latin typeface="+mn-lt"/>
                <a:ea typeface="+mn-ea"/>
              </a:endParaRPr>
            </a:p>
          </p:txBody>
        </p:sp>
        <p:sp>
          <p:nvSpPr>
            <p:cNvPr id="18" name="フリーフォーム 19"/>
            <p:cNvSpPr>
              <a:spLocks/>
            </p:cNvSpPr>
            <p:nvPr/>
          </p:nvSpPr>
          <p:spPr bwMode="auto">
            <a:xfrm>
              <a:off x="7358082" y="4714884"/>
              <a:ext cx="251974" cy="453319"/>
            </a:xfrm>
            <a:custGeom>
              <a:avLst/>
              <a:gdLst>
                <a:gd name="T0" fmla="*/ 0 w 144"/>
                <a:gd name="T1" fmla="*/ 0 h 261"/>
                <a:gd name="T2" fmla="*/ 66675 w 144"/>
                <a:gd name="T3" fmla="*/ 149225 h 261"/>
                <a:gd name="T4" fmla="*/ 138113 w 144"/>
                <a:gd name="T5" fmla="*/ 274638 h 261"/>
                <a:gd name="T6" fmla="*/ 207963 w 144"/>
                <a:gd name="T7" fmla="*/ 357188 h 261"/>
                <a:gd name="T8" fmla="*/ 228600 w 144"/>
                <a:gd name="T9" fmla="*/ 414338 h 261"/>
                <a:gd name="T10" fmla="*/ 125413 w 144"/>
                <a:gd name="T11" fmla="*/ 331788 h 261"/>
                <a:gd name="T12" fmla="*/ 92075 w 144"/>
                <a:gd name="T13" fmla="*/ 274638 h 261"/>
                <a:gd name="T14" fmla="*/ 46038 w 144"/>
                <a:gd name="T15" fmla="*/ 195263 h 261"/>
                <a:gd name="T16" fmla="*/ 12700 w 144"/>
                <a:gd name="T17" fmla="*/ 103188 h 261"/>
                <a:gd name="T18" fmla="*/ 12700 w 144"/>
                <a:gd name="T19" fmla="*/ 0 h 261"/>
                <a:gd name="T20" fmla="*/ 0 w 144"/>
                <a:gd name="T21" fmla="*/ 0 h 261"/>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144"/>
                <a:gd name="T34" fmla="*/ 0 h 261"/>
                <a:gd name="T35" fmla="*/ 0 w 144"/>
                <a:gd name="T36" fmla="*/ 0 h 2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4" h="261">
                  <a:moveTo>
                    <a:pt x="0" y="0"/>
                  </a:moveTo>
                  <a:lnTo>
                    <a:pt x="42" y="94"/>
                  </a:lnTo>
                  <a:lnTo>
                    <a:pt x="87" y="173"/>
                  </a:lnTo>
                  <a:lnTo>
                    <a:pt x="131" y="225"/>
                  </a:lnTo>
                  <a:lnTo>
                    <a:pt x="144" y="261"/>
                  </a:lnTo>
                  <a:lnTo>
                    <a:pt x="79" y="209"/>
                  </a:lnTo>
                  <a:lnTo>
                    <a:pt x="58" y="173"/>
                  </a:lnTo>
                  <a:lnTo>
                    <a:pt x="29" y="123"/>
                  </a:lnTo>
                  <a:lnTo>
                    <a:pt x="8" y="65"/>
                  </a:lnTo>
                  <a:lnTo>
                    <a:pt x="8" y="0"/>
                  </a:lnTo>
                  <a:lnTo>
                    <a:pt x="0" y="0"/>
                  </a:lnTo>
                  <a:close/>
                </a:path>
              </a:pathLst>
            </a:custGeom>
            <a:grpFill/>
            <a:ln w="9525" cap="flat" cmpd="sng" algn="ctr">
              <a:noFill/>
              <a:prstDash val="solid"/>
              <a:miter lim="800000"/>
              <a:headEnd type="none" w="med" len="med"/>
              <a:tailEnd type="none" w="med" len="med"/>
            </a:ln>
            <a:effectLst/>
          </p:spPr>
          <p:txBody>
            <a:bodyPr/>
            <a:lstStyle/>
            <a:p>
              <a:pPr fontAlgn="auto">
                <a:spcBef>
                  <a:spcPts val="0"/>
                </a:spcBef>
                <a:spcAft>
                  <a:spcPts val="0"/>
                </a:spcAft>
                <a:defRPr/>
              </a:pPr>
              <a:endParaRPr kumimoji="0" lang="ja-JP" altLang="en-US" sz="1800">
                <a:solidFill>
                  <a:srgbClr val="FF0000">
                    <a:alpha val="100000"/>
                  </a:srgbClr>
                </a:solidFill>
                <a:latin typeface="+mn-lt"/>
                <a:ea typeface="+mn-ea"/>
              </a:endParaRPr>
            </a:p>
          </p:txBody>
        </p:sp>
      </p:grpSp>
      <p:sp>
        <p:nvSpPr>
          <p:cNvPr id="29" name="タイトル 28"/>
          <p:cNvSpPr>
            <a:spLocks noGrp="1"/>
          </p:cNvSpPr>
          <p:nvPr>
            <p:ph type="ctrTitle"/>
          </p:nvPr>
        </p:nvSpPr>
        <p:spPr>
          <a:xfrm>
            <a:off x="857224" y="1214425"/>
            <a:ext cx="7358114" cy="1470025"/>
          </a:xfrm>
        </p:spPr>
        <p:txBody>
          <a:bodyPr/>
          <a:lstStyle>
            <a:lvl1pPr>
              <a:defRPr sz="4300">
                <a:solidFill>
                  <a:schemeClr val="tx2"/>
                </a:solidFill>
                <a:effectLst>
                  <a:glow rad="101600">
                    <a:schemeClr val="bg2">
                      <a:tint val="20000"/>
                      <a:alpha val="60000"/>
                    </a:schemeClr>
                  </a:glow>
                  <a:outerShdw blurRad="50800" dist="50800" dir="2700000" algn="tl" rotWithShape="0">
                    <a:srgbClr val="000000">
                      <a:alpha val="43137"/>
                    </a:srgbClr>
                  </a:outerShdw>
                </a:effectLst>
              </a:defRPr>
            </a:lvl1pPr>
          </a:lstStyle>
          <a:p>
            <a:r>
              <a:rPr lang="ja-JP" altLang="en-US" smtClean="0"/>
              <a:t>マスター タイトルの書式設定</a:t>
            </a:r>
            <a:endParaRPr lang="en-US"/>
          </a:p>
        </p:txBody>
      </p:sp>
      <p:sp>
        <p:nvSpPr>
          <p:cNvPr id="13" name="サブタイトル 12"/>
          <p:cNvSpPr>
            <a:spLocks noGrp="1"/>
          </p:cNvSpPr>
          <p:nvPr>
            <p:ph type="subTitle" idx="1"/>
          </p:nvPr>
        </p:nvSpPr>
        <p:spPr>
          <a:xfrm>
            <a:off x="857224" y="2708272"/>
            <a:ext cx="7358114" cy="928694"/>
          </a:xfrm>
        </p:spPr>
        <p:txBody>
          <a:bodyPr/>
          <a:lstStyle>
            <a:lvl1pPr marL="0" indent="0" algn="ctr">
              <a:buNone/>
              <a:defRPr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a:p>
        </p:txBody>
      </p:sp>
      <p:sp>
        <p:nvSpPr>
          <p:cNvPr id="19" name="日付プレースホルダー 24"/>
          <p:cNvSpPr>
            <a:spLocks noGrp="1"/>
          </p:cNvSpPr>
          <p:nvPr>
            <p:ph type="dt" sz="half" idx="10"/>
          </p:nvPr>
        </p:nvSpPr>
        <p:spPr>
          <a:xfrm>
            <a:off x="0" y="0"/>
            <a:ext cx="2135188" cy="360363"/>
          </a:xfrm>
        </p:spPr>
        <p:txBody>
          <a:bodyPr/>
          <a:lstStyle>
            <a:lvl1pPr>
              <a:defRPr/>
            </a:lvl1pPr>
          </a:lstStyle>
          <a:p>
            <a:pPr>
              <a:defRPr/>
            </a:pPr>
            <a:fld id="{DADBF6AC-7E4E-4528-8E19-C3679962976A}" type="datetimeFigureOut">
              <a:rPr lang="ja-JP" altLang="en-US"/>
              <a:pPr>
                <a:defRPr/>
              </a:pPr>
              <a:t>2010/12/11</a:t>
            </a:fld>
            <a:endParaRPr lang="ja-JP" altLang="en-US"/>
          </a:p>
        </p:txBody>
      </p:sp>
      <p:sp>
        <p:nvSpPr>
          <p:cNvPr id="20" name="フッター プレースホルダー 3"/>
          <p:cNvSpPr>
            <a:spLocks noGrp="1"/>
          </p:cNvSpPr>
          <p:nvPr>
            <p:ph type="ftr" sz="quarter" idx="11"/>
          </p:nvPr>
        </p:nvSpPr>
        <p:spPr>
          <a:xfrm>
            <a:off x="2200275" y="0"/>
            <a:ext cx="4498975" cy="360363"/>
          </a:xfrm>
        </p:spPr>
        <p:txBody>
          <a:bodyPr/>
          <a:lstStyle>
            <a:lvl1pPr>
              <a:defRPr/>
            </a:lvl1pPr>
          </a:lstStyle>
          <a:p>
            <a:pPr>
              <a:defRPr/>
            </a:pPr>
            <a:endParaRPr lang="ja-JP" altLang="en-US"/>
          </a:p>
        </p:txBody>
      </p:sp>
      <p:sp>
        <p:nvSpPr>
          <p:cNvPr id="21" name="スライド番号プレースホルダー 27"/>
          <p:cNvSpPr>
            <a:spLocks noGrp="1"/>
          </p:cNvSpPr>
          <p:nvPr>
            <p:ph type="sldNum" sz="quarter" idx="12"/>
          </p:nvPr>
        </p:nvSpPr>
        <p:spPr/>
        <p:txBody>
          <a:bodyPr/>
          <a:lstStyle>
            <a:lvl1pPr algn="ctr">
              <a:defRPr/>
            </a:lvl1pPr>
          </a:lstStyle>
          <a:p>
            <a:pPr>
              <a:defRPr/>
            </a:pPr>
            <a:fld id="{A11351E2-B743-4441-AB12-74A920530D98}" type="slidenum">
              <a:rPr lang="ja-JP" altLang="en-US"/>
              <a:pPr>
                <a:defRPr/>
              </a:pPr>
              <a:t>‹#›</a:t>
            </a:fld>
            <a:endParaRPr lang="ja-JP" altLang="en-US"/>
          </a:p>
        </p:txBody>
      </p:sp>
    </p:spTree>
    <p:extLst>
      <p:ext uri="{BB962C8B-B14F-4D97-AF65-F5344CB8AC3E}">
        <p14:creationId xmlns:p14="http://schemas.microsoft.com/office/powerpoint/2010/main" val="381046000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15120938 h 1912"/>
              <a:gd name="T4" fmla="*/ 0 w 1588"/>
              <a:gd name="T5" fmla="*/ 15120938 h 1912"/>
              <a:gd name="T6" fmla="*/ 0 w 1588"/>
              <a:gd name="T7" fmla="*/ 151209375 h 1912"/>
              <a:gd name="T8" fmla="*/ 0 w 1588"/>
              <a:gd name="T9" fmla="*/ 2147483647 h 1912"/>
              <a:gd name="T10" fmla="*/ 0 w 1588"/>
              <a:gd name="T11" fmla="*/ 2147483647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0354"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ja-JP" altLang="en-US" noProof="0" smtClean="0"/>
              <a:t>マスタ タイトルの書式設定</a:t>
            </a:r>
          </a:p>
        </p:txBody>
      </p:sp>
      <p:sp>
        <p:nvSpPr>
          <p:cNvPr id="100355"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ja-JP" altLang="en-US" noProof="0" smtClean="0"/>
              <a:t>マスタ サブタイトルの書式設定</a:t>
            </a:r>
          </a:p>
        </p:txBody>
      </p:sp>
      <p:sp>
        <p:nvSpPr>
          <p:cNvPr id="5" name="Rectangle 5"/>
          <p:cNvSpPr>
            <a:spLocks noGrp="1" noChangeArrowheads="1"/>
          </p:cNvSpPr>
          <p:nvPr>
            <p:ph type="ftr" sz="quarter" idx="10"/>
          </p:nvPr>
        </p:nvSpPr>
        <p:spPr/>
        <p:txBody>
          <a:bodyPr/>
          <a:lstStyle>
            <a:lvl1pPr>
              <a:defRPr/>
            </a:lvl1pPr>
          </a:lstStyle>
          <a:p>
            <a:pPr>
              <a:defRPr/>
            </a:pPr>
            <a:endParaRPr lang="en-US" altLang="ja-JP"/>
          </a:p>
        </p:txBody>
      </p:sp>
      <p:sp>
        <p:nvSpPr>
          <p:cNvPr id="6" name="Rectangle 6"/>
          <p:cNvSpPr>
            <a:spLocks noGrp="1" noChangeArrowheads="1"/>
          </p:cNvSpPr>
          <p:nvPr>
            <p:ph type="sldNum" sz="quarter" idx="11"/>
          </p:nvPr>
        </p:nvSpPr>
        <p:spPr/>
        <p:txBody>
          <a:bodyPr/>
          <a:lstStyle>
            <a:lvl1pPr>
              <a:defRPr/>
            </a:lvl1pPr>
          </a:lstStyle>
          <a:p>
            <a:pPr>
              <a:defRPr/>
            </a:pPr>
            <a:fld id="{CBAEECD2-5BF4-4AA2-AC8B-852B13D57631}" type="slidenum">
              <a:rPr lang="ja-JP" altLang="en-US"/>
              <a:pPr>
                <a:defRPr/>
              </a:pPr>
              <a:t>‹#›</a:t>
            </a:fld>
            <a:endParaRPr lang="en-US" altLang="ja-JP"/>
          </a:p>
        </p:txBody>
      </p:sp>
      <p:sp>
        <p:nvSpPr>
          <p:cNvPr id="7" name="Rectangle 7"/>
          <p:cNvSpPr>
            <a:spLocks noGrp="1" noChangeArrowheads="1"/>
          </p:cNvSpPr>
          <p:nvPr>
            <p:ph type="dt" sz="quarter" idx="12"/>
          </p:nvPr>
        </p:nvSpPr>
        <p:spPr/>
        <p:txBody>
          <a:bodyPr/>
          <a:lstStyle>
            <a:lvl1pPr>
              <a:defRPr/>
            </a:lvl1pPr>
          </a:lstStyle>
          <a:p>
            <a:pPr>
              <a:defRPr/>
            </a:pPr>
            <a:fld id="{C0E4C08F-A7D3-410C-8B4E-2F3FE8E67746}" type="datetimeFigureOut">
              <a:rPr lang="ja-JP" altLang="en-US"/>
              <a:pPr>
                <a:defRPr/>
              </a:pPr>
              <a:t>2010/12/11</a:t>
            </a:fld>
            <a:endParaRPr lang="en-US" altLang="ja-JP"/>
          </a:p>
        </p:txBody>
      </p:sp>
    </p:spTree>
    <p:extLst>
      <p:ext uri="{BB962C8B-B14F-4D97-AF65-F5344CB8AC3E}">
        <p14:creationId xmlns:p14="http://schemas.microsoft.com/office/powerpoint/2010/main" val="4137859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EE852329-2B8C-4F3D-8FC2-443C4F23914C}" type="datetimeFigureOut">
              <a:rPr lang="ja-JP" altLang="en-US"/>
              <a:pPr>
                <a:defRPr/>
              </a:pPr>
              <a:t>2010/12/11</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95003C0-7949-4B9E-BBEB-3460E05F9074}" type="slidenum">
              <a:rPr lang="ja-JP" altLang="en-US"/>
              <a:pPr>
                <a:defRPr/>
              </a:pPr>
              <a:t>‹#›</a:t>
            </a:fld>
            <a:endParaRPr lang="en-US" altLang="ja-JP"/>
          </a:p>
        </p:txBody>
      </p:sp>
    </p:spTree>
    <p:extLst>
      <p:ext uri="{BB962C8B-B14F-4D97-AF65-F5344CB8AC3E}">
        <p14:creationId xmlns:p14="http://schemas.microsoft.com/office/powerpoint/2010/main" val="3812179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157E5EDE-CAE6-4D05-87A7-E200A9A1B48D}" type="datetimeFigureOut">
              <a:rPr lang="ja-JP" altLang="en-US"/>
              <a:pPr>
                <a:defRPr/>
              </a:pPr>
              <a:t>2010/12/11</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1827FD4-AF64-4577-8194-522E8E264313}" type="slidenum">
              <a:rPr lang="ja-JP" altLang="en-US"/>
              <a:pPr>
                <a:defRPr/>
              </a:pPr>
              <a:t>‹#›</a:t>
            </a:fld>
            <a:endParaRPr lang="en-US" altLang="ja-JP"/>
          </a:p>
        </p:txBody>
      </p:sp>
    </p:spTree>
    <p:extLst>
      <p:ext uri="{BB962C8B-B14F-4D97-AF65-F5344CB8AC3E}">
        <p14:creationId xmlns:p14="http://schemas.microsoft.com/office/powerpoint/2010/main" val="997211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5A87C790-5E98-4CA7-8F33-3D71C9C091E4}" type="datetimeFigureOut">
              <a:rPr lang="ja-JP" altLang="en-US"/>
              <a:pPr>
                <a:defRPr/>
              </a:pPr>
              <a:t>2010/12/11</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B52D738-F4B3-4678-99DB-0E3082E45693}" type="slidenum">
              <a:rPr lang="ja-JP" altLang="en-US"/>
              <a:pPr>
                <a:defRPr/>
              </a:pPr>
              <a:t>‹#›</a:t>
            </a:fld>
            <a:endParaRPr lang="en-US" altLang="ja-JP"/>
          </a:p>
        </p:txBody>
      </p:sp>
    </p:spTree>
    <p:extLst>
      <p:ext uri="{BB962C8B-B14F-4D97-AF65-F5344CB8AC3E}">
        <p14:creationId xmlns:p14="http://schemas.microsoft.com/office/powerpoint/2010/main" val="708390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4BED1CAB-EB22-4829-9D85-E1CB6E5B9577}" type="datetimeFigureOut">
              <a:rPr lang="ja-JP" altLang="en-US"/>
              <a:pPr>
                <a:defRPr/>
              </a:pPr>
              <a:t>2010/12/11</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CD2EC08B-D4AD-48CF-989F-E38A3C2513C9}" type="slidenum">
              <a:rPr lang="ja-JP" altLang="en-US"/>
              <a:pPr>
                <a:defRPr/>
              </a:pPr>
              <a:t>‹#›</a:t>
            </a:fld>
            <a:endParaRPr lang="en-US" altLang="ja-JP"/>
          </a:p>
        </p:txBody>
      </p:sp>
    </p:spTree>
    <p:extLst>
      <p:ext uri="{BB962C8B-B14F-4D97-AF65-F5344CB8AC3E}">
        <p14:creationId xmlns:p14="http://schemas.microsoft.com/office/powerpoint/2010/main" val="2966781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E274C1B9-0BF2-4B30-A1FF-0E4C7F3D7583}" type="datetimeFigureOut">
              <a:rPr lang="ja-JP" altLang="en-US"/>
              <a:pPr>
                <a:defRPr/>
              </a:pPr>
              <a:t>2010/12/11</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1E892A7B-2598-49D9-B9B5-E1A1B6CFF6EA}" type="slidenum">
              <a:rPr lang="ja-JP" altLang="en-US"/>
              <a:pPr>
                <a:defRPr/>
              </a:pPr>
              <a:t>‹#›</a:t>
            </a:fld>
            <a:endParaRPr lang="en-US" altLang="ja-JP"/>
          </a:p>
        </p:txBody>
      </p:sp>
    </p:spTree>
    <p:extLst>
      <p:ext uri="{BB962C8B-B14F-4D97-AF65-F5344CB8AC3E}">
        <p14:creationId xmlns:p14="http://schemas.microsoft.com/office/powerpoint/2010/main" val="38275359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25DF6A0-51E4-4F6F-B04E-805AC9C3AC02}" type="datetimeFigureOut">
              <a:rPr lang="ja-JP" altLang="en-US"/>
              <a:pPr>
                <a:defRPr/>
              </a:pPr>
              <a:t>2010/12/11</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0584826F-F705-4639-B9C2-0B9FFA9498FC}" type="slidenum">
              <a:rPr lang="ja-JP" altLang="en-US"/>
              <a:pPr>
                <a:defRPr/>
              </a:pPr>
              <a:t>‹#›</a:t>
            </a:fld>
            <a:endParaRPr lang="en-US" altLang="ja-JP"/>
          </a:p>
        </p:txBody>
      </p:sp>
    </p:spTree>
    <p:extLst>
      <p:ext uri="{BB962C8B-B14F-4D97-AF65-F5344CB8AC3E}">
        <p14:creationId xmlns:p14="http://schemas.microsoft.com/office/powerpoint/2010/main" val="14137528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A6A8956F-82D8-433B-B265-AFA01CA7EE84}" type="datetimeFigureOut">
              <a:rPr lang="ja-JP" altLang="en-US"/>
              <a:pPr>
                <a:defRPr/>
              </a:pPr>
              <a:t>2010/12/11</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65F11F8-026A-49BF-B513-F191E1F6BA34}" type="slidenum">
              <a:rPr lang="ja-JP" altLang="en-US"/>
              <a:pPr>
                <a:defRPr/>
              </a:pPr>
              <a:t>‹#›</a:t>
            </a:fld>
            <a:endParaRPr lang="en-US" altLang="ja-JP"/>
          </a:p>
        </p:txBody>
      </p:sp>
    </p:spTree>
    <p:extLst>
      <p:ext uri="{BB962C8B-B14F-4D97-AF65-F5344CB8AC3E}">
        <p14:creationId xmlns:p14="http://schemas.microsoft.com/office/powerpoint/2010/main" val="34801795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B2C59B4B-5C3B-46F9-A460-56F26B489283}" type="datetimeFigureOut">
              <a:rPr lang="ja-JP" altLang="en-US"/>
              <a:pPr>
                <a:defRPr/>
              </a:pPr>
              <a:t>2010/12/11</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B15D175-8FC0-464E-ABAA-273AB89584E4}" type="slidenum">
              <a:rPr lang="ja-JP" altLang="en-US"/>
              <a:pPr>
                <a:defRPr/>
              </a:pPr>
              <a:t>‹#›</a:t>
            </a:fld>
            <a:endParaRPr lang="en-US" altLang="ja-JP"/>
          </a:p>
        </p:txBody>
      </p:sp>
    </p:spTree>
    <p:extLst>
      <p:ext uri="{BB962C8B-B14F-4D97-AF65-F5344CB8AC3E}">
        <p14:creationId xmlns:p14="http://schemas.microsoft.com/office/powerpoint/2010/main" val="2139466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5F4BC6B6-F037-49CF-8FB1-403609E34171}" type="datetimeFigureOut">
              <a:rPr lang="ja-JP" altLang="en-US"/>
              <a:pPr>
                <a:defRPr/>
              </a:pPr>
              <a:t>2010/12/11</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184D09E-61A2-46DC-9860-09E8EAC5E33C}" type="slidenum">
              <a:rPr lang="ja-JP" altLang="en-US"/>
              <a:pPr>
                <a:defRPr/>
              </a:pPr>
              <a:t>‹#›</a:t>
            </a:fld>
            <a:endParaRPr lang="en-US" altLang="ja-JP"/>
          </a:p>
        </p:txBody>
      </p:sp>
    </p:spTree>
    <p:extLst>
      <p:ext uri="{BB962C8B-B14F-4D97-AF65-F5344CB8AC3E}">
        <p14:creationId xmlns:p14="http://schemas.microsoft.com/office/powerpoint/2010/main" val="3810079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428604"/>
            <a:ext cx="8229600" cy="1143000"/>
          </a:xfrm>
        </p:spPr>
        <p:txBody>
          <a:bodyPr/>
          <a:lstStyle/>
          <a:p>
            <a:r>
              <a:rPr lang="ja-JP" altLang="en-US" smtClean="0"/>
              <a:t>マスター タイトルの書式設定</a:t>
            </a:r>
            <a:endParaRPr lang="en-US"/>
          </a:p>
        </p:txBody>
      </p:sp>
      <p:sp>
        <p:nvSpPr>
          <p:cNvPr id="3" name="コンテンツ プレースホルダー 2"/>
          <p:cNvSpPr>
            <a:spLocks noGrp="1"/>
          </p:cNvSpPr>
          <p:nvPr>
            <p:ph sz="half" idx="1"/>
          </p:nvPr>
        </p:nvSpPr>
        <p:spPr>
          <a:xfrm>
            <a:off x="428596" y="1600201"/>
            <a:ext cx="4038600" cy="468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コンテンツ プレースホルダー 3"/>
          <p:cNvSpPr>
            <a:spLocks noGrp="1"/>
          </p:cNvSpPr>
          <p:nvPr>
            <p:ph sz="half" idx="2"/>
          </p:nvPr>
        </p:nvSpPr>
        <p:spPr>
          <a:xfrm>
            <a:off x="4648200" y="1600201"/>
            <a:ext cx="4038600" cy="468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4"/>
          <p:cNvSpPr>
            <a:spLocks noGrp="1"/>
          </p:cNvSpPr>
          <p:nvPr>
            <p:ph type="dt" sz="half" idx="10"/>
          </p:nvPr>
        </p:nvSpPr>
        <p:spPr>
          <a:xfrm>
            <a:off x="0" y="0"/>
            <a:ext cx="2135188" cy="360363"/>
          </a:xfrm>
        </p:spPr>
        <p:txBody>
          <a:bodyPr/>
          <a:lstStyle>
            <a:lvl1pPr>
              <a:defRPr/>
            </a:lvl1pPr>
          </a:lstStyle>
          <a:p>
            <a:pPr>
              <a:defRPr/>
            </a:pPr>
            <a:fld id="{7F10E4DF-FD87-4F13-A279-3512D85503F5}" type="datetimeFigureOut">
              <a:rPr lang="ja-JP" altLang="en-US"/>
              <a:pPr>
                <a:defRPr/>
              </a:pPr>
              <a:t>2010/12/11</a:t>
            </a:fld>
            <a:endParaRPr lang="ja-JP" altLang="en-US"/>
          </a:p>
        </p:txBody>
      </p:sp>
      <p:sp>
        <p:nvSpPr>
          <p:cNvPr id="6" name="フッター プレースホルダー 5"/>
          <p:cNvSpPr>
            <a:spLocks noGrp="1"/>
          </p:cNvSpPr>
          <p:nvPr>
            <p:ph type="ftr" sz="quarter" idx="11"/>
          </p:nvPr>
        </p:nvSpPr>
        <p:spPr>
          <a:xfrm>
            <a:off x="2200275" y="0"/>
            <a:ext cx="4498975" cy="360363"/>
          </a:xfrm>
        </p:spPr>
        <p:txBody>
          <a:bodyPr/>
          <a:lstStyle>
            <a:lvl1pPr>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algn="ctr">
              <a:defRPr/>
            </a:lvl1pPr>
          </a:lstStyle>
          <a:p>
            <a:pPr>
              <a:defRPr/>
            </a:pPr>
            <a:fld id="{AAEB4011-DC21-4A55-A798-441F790F4A67}" type="slidenum">
              <a:rPr lang="ja-JP" altLang="en-US"/>
              <a:pPr>
                <a:defRPr/>
              </a:pPr>
              <a:t>‹#›</a:t>
            </a:fld>
            <a:endParaRPr lang="ja-JP" altLang="en-US"/>
          </a:p>
        </p:txBody>
      </p:sp>
    </p:spTree>
    <p:extLst>
      <p:ext uri="{BB962C8B-B14F-4D97-AF65-F5344CB8AC3E}">
        <p14:creationId xmlns:p14="http://schemas.microsoft.com/office/powerpoint/2010/main" val="33309816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92100"/>
            <a:ext cx="2057400" cy="57277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92100"/>
            <a:ext cx="6019800" cy="57277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FF683A24-29CB-4B16-A2D6-0C5D54F5B1B8}" type="datetimeFigureOut">
              <a:rPr lang="ja-JP" altLang="en-US"/>
              <a:pPr>
                <a:defRPr/>
              </a:pPr>
              <a:t>2010/12/11</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699BAE1-3FD5-41BD-9FC8-ADF847402A47}" type="slidenum">
              <a:rPr lang="ja-JP" altLang="en-US"/>
              <a:pPr>
                <a:defRPr/>
              </a:pPr>
              <a:t>‹#›</a:t>
            </a:fld>
            <a:endParaRPr lang="en-US" altLang="ja-JP"/>
          </a:p>
        </p:txBody>
      </p:sp>
    </p:spTree>
    <p:extLst>
      <p:ext uri="{BB962C8B-B14F-4D97-AF65-F5344CB8AC3E}">
        <p14:creationId xmlns:p14="http://schemas.microsoft.com/office/powerpoint/2010/main" val="36592673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7CE21BC3-C596-4973-AC6C-E055286F14B5}" type="datetimeFigureOut">
              <a:rPr lang="ja-JP" altLang="en-US"/>
              <a:pPr>
                <a:defRPr/>
              </a:pPr>
              <a:t>2010/12/11</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0696606-BCD2-4DBA-BD01-E427C2B680C0}" type="slidenum">
              <a:rPr lang="ja-JP" altLang="en-US"/>
              <a:pPr>
                <a:defRPr/>
              </a:pPr>
              <a:t>‹#›</a:t>
            </a:fld>
            <a:endParaRPr lang="en-US" altLang="ja-JP"/>
          </a:p>
        </p:txBody>
      </p:sp>
    </p:spTree>
    <p:extLst>
      <p:ext uri="{BB962C8B-B14F-4D97-AF65-F5344CB8AC3E}">
        <p14:creationId xmlns:p14="http://schemas.microsoft.com/office/powerpoint/2010/main" val="13596813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21B9628C-DF2C-4490-9F83-68B8CB6AB9C7}" type="datetimeFigureOut">
              <a:rPr lang="ja-JP" altLang="en-US"/>
              <a:pPr>
                <a:defRPr/>
              </a:pPr>
              <a:t>2010/12/11</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03E2CD9-48A5-4795-9043-D3757D9D5B18}" type="slidenum">
              <a:rPr lang="ja-JP" altLang="en-US"/>
              <a:pPr>
                <a:defRPr/>
              </a:pPr>
              <a:t>‹#›</a:t>
            </a:fld>
            <a:endParaRPr lang="en-US" altLang="ja-JP"/>
          </a:p>
        </p:txBody>
      </p:sp>
    </p:spTree>
    <p:extLst>
      <p:ext uri="{BB962C8B-B14F-4D97-AF65-F5344CB8AC3E}">
        <p14:creationId xmlns:p14="http://schemas.microsoft.com/office/powerpoint/2010/main" val="10075516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E6DE3AAE-6059-4C53-941F-4744551F7177}" type="datetimeFigureOut">
              <a:rPr lang="ja-JP" altLang="en-US"/>
              <a:pPr>
                <a:defRPr/>
              </a:pPr>
              <a:t>2010/12/11</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8A0CA51-A95B-4D27-A28D-0880F90B0005}" type="slidenum">
              <a:rPr lang="ja-JP" altLang="en-US"/>
              <a:pPr>
                <a:defRPr/>
              </a:pPr>
              <a:t>‹#›</a:t>
            </a:fld>
            <a:endParaRPr lang="en-US" altLang="ja-JP"/>
          </a:p>
        </p:txBody>
      </p:sp>
    </p:spTree>
    <p:extLst>
      <p:ext uri="{BB962C8B-B14F-4D97-AF65-F5344CB8AC3E}">
        <p14:creationId xmlns:p14="http://schemas.microsoft.com/office/powerpoint/2010/main" val="6033896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01E02727-0510-4AF5-92CF-BAD349B2E908}" type="datetimeFigureOut">
              <a:rPr lang="ja-JP" altLang="en-US"/>
              <a:pPr>
                <a:defRPr/>
              </a:pPr>
              <a:t>2010/12/11</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8B981B9-B4A5-42CF-801C-0BA14FBE90FC}" type="slidenum">
              <a:rPr lang="ja-JP" altLang="en-US"/>
              <a:pPr>
                <a:defRPr/>
              </a:pPr>
              <a:t>‹#›</a:t>
            </a:fld>
            <a:endParaRPr lang="en-US" altLang="ja-JP"/>
          </a:p>
        </p:txBody>
      </p:sp>
    </p:spTree>
    <p:extLst>
      <p:ext uri="{BB962C8B-B14F-4D97-AF65-F5344CB8AC3E}">
        <p14:creationId xmlns:p14="http://schemas.microsoft.com/office/powerpoint/2010/main" val="7518226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5A915C03-6A1A-45A6-A3C3-73545179441D}" type="datetimeFigureOut">
              <a:rPr lang="ja-JP" altLang="en-US"/>
              <a:pPr>
                <a:defRPr/>
              </a:pPr>
              <a:t>2010/12/11</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8DA7DD00-9A22-498A-B8A2-132981747625}" type="slidenum">
              <a:rPr lang="ja-JP" altLang="en-US"/>
              <a:pPr>
                <a:defRPr/>
              </a:pPr>
              <a:t>‹#›</a:t>
            </a:fld>
            <a:endParaRPr lang="en-US" altLang="ja-JP"/>
          </a:p>
        </p:txBody>
      </p:sp>
    </p:spTree>
    <p:extLst>
      <p:ext uri="{BB962C8B-B14F-4D97-AF65-F5344CB8AC3E}">
        <p14:creationId xmlns:p14="http://schemas.microsoft.com/office/powerpoint/2010/main" val="30444084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D6799346-AC0F-43DF-B824-6221BD47D6E0}" type="datetimeFigureOut">
              <a:rPr lang="ja-JP" altLang="en-US"/>
              <a:pPr>
                <a:defRPr/>
              </a:pPr>
              <a:t>2010/12/11</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698D7754-9D22-40C3-B2D4-AB22ED56F0AD}" type="slidenum">
              <a:rPr lang="ja-JP" altLang="en-US"/>
              <a:pPr>
                <a:defRPr/>
              </a:pPr>
              <a:t>‹#›</a:t>
            </a:fld>
            <a:endParaRPr lang="en-US" altLang="ja-JP"/>
          </a:p>
        </p:txBody>
      </p:sp>
    </p:spTree>
    <p:extLst>
      <p:ext uri="{BB962C8B-B14F-4D97-AF65-F5344CB8AC3E}">
        <p14:creationId xmlns:p14="http://schemas.microsoft.com/office/powerpoint/2010/main" val="39223616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5279F61-D797-424D-9E5A-9318CE39E008}" type="datetimeFigureOut">
              <a:rPr lang="ja-JP" altLang="en-US"/>
              <a:pPr>
                <a:defRPr/>
              </a:pPr>
              <a:t>2010/12/11</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FF5DB261-1CF3-429A-A441-3ECBA9FA3A21}" type="slidenum">
              <a:rPr lang="ja-JP" altLang="en-US"/>
              <a:pPr>
                <a:defRPr/>
              </a:pPr>
              <a:t>‹#›</a:t>
            </a:fld>
            <a:endParaRPr lang="en-US" altLang="ja-JP"/>
          </a:p>
        </p:txBody>
      </p:sp>
    </p:spTree>
    <p:extLst>
      <p:ext uri="{BB962C8B-B14F-4D97-AF65-F5344CB8AC3E}">
        <p14:creationId xmlns:p14="http://schemas.microsoft.com/office/powerpoint/2010/main" val="231236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0AECD126-46F1-48DD-883C-C3649B1E862C}" type="datetimeFigureOut">
              <a:rPr lang="ja-JP" altLang="en-US"/>
              <a:pPr>
                <a:defRPr/>
              </a:pPr>
              <a:t>2010/12/11</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0B50A72-AA93-4A8C-B18E-E0E1BA7B5506}" type="slidenum">
              <a:rPr lang="ja-JP" altLang="en-US"/>
              <a:pPr>
                <a:defRPr/>
              </a:pPr>
              <a:t>‹#›</a:t>
            </a:fld>
            <a:endParaRPr lang="en-US" altLang="ja-JP"/>
          </a:p>
        </p:txBody>
      </p:sp>
    </p:spTree>
    <p:extLst>
      <p:ext uri="{BB962C8B-B14F-4D97-AF65-F5344CB8AC3E}">
        <p14:creationId xmlns:p14="http://schemas.microsoft.com/office/powerpoint/2010/main" val="38925911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4C1D6983-7AC5-495B-B1A4-CCE13DE9BBAD}" type="datetimeFigureOut">
              <a:rPr lang="ja-JP" altLang="en-US"/>
              <a:pPr>
                <a:defRPr/>
              </a:pPr>
              <a:t>2010/12/11</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1646D0E-2B71-4D08-B01F-78B170C81705}" type="slidenum">
              <a:rPr lang="ja-JP" altLang="en-US"/>
              <a:pPr>
                <a:defRPr/>
              </a:pPr>
              <a:t>‹#›</a:t>
            </a:fld>
            <a:endParaRPr lang="en-US" altLang="ja-JP"/>
          </a:p>
        </p:txBody>
      </p:sp>
    </p:spTree>
    <p:extLst>
      <p:ext uri="{BB962C8B-B14F-4D97-AF65-F5344CB8AC3E}">
        <p14:creationId xmlns:p14="http://schemas.microsoft.com/office/powerpoint/2010/main" val="521007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28678"/>
            <a:ext cx="8229600" cy="571496"/>
          </a:xfrm>
        </p:spPr>
        <p:txBody>
          <a:bodyPr/>
          <a:lstStyle>
            <a:lvl1pPr>
              <a:defRPr/>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6"/>
            <a:ext cx="4040188" cy="4183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7" y="2174876"/>
            <a:ext cx="4041775" cy="4183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6"/>
          <p:cNvSpPr>
            <a:spLocks noGrp="1"/>
          </p:cNvSpPr>
          <p:nvPr>
            <p:ph type="dt" sz="half" idx="10"/>
          </p:nvPr>
        </p:nvSpPr>
        <p:spPr>
          <a:xfrm>
            <a:off x="0" y="0"/>
            <a:ext cx="2135188" cy="360363"/>
          </a:xfrm>
        </p:spPr>
        <p:txBody>
          <a:bodyPr/>
          <a:lstStyle>
            <a:lvl1pPr>
              <a:defRPr/>
            </a:lvl1pPr>
          </a:lstStyle>
          <a:p>
            <a:pPr>
              <a:defRPr/>
            </a:pPr>
            <a:fld id="{8C6DC2E5-A52C-4008-B29D-80F1DAD9E75A}" type="datetimeFigureOut">
              <a:rPr lang="ja-JP" altLang="en-US"/>
              <a:pPr>
                <a:defRPr/>
              </a:pPr>
              <a:t>2010/12/11</a:t>
            </a:fld>
            <a:endParaRPr lang="ja-JP" altLang="en-US"/>
          </a:p>
        </p:txBody>
      </p:sp>
      <p:sp>
        <p:nvSpPr>
          <p:cNvPr id="8" name="フッター プレースホルダー 7"/>
          <p:cNvSpPr>
            <a:spLocks noGrp="1"/>
          </p:cNvSpPr>
          <p:nvPr>
            <p:ph type="ftr" sz="quarter" idx="11"/>
          </p:nvPr>
        </p:nvSpPr>
        <p:spPr>
          <a:xfrm>
            <a:off x="2200275" y="0"/>
            <a:ext cx="4498975" cy="360363"/>
          </a:xfrm>
        </p:spPr>
        <p:txBody>
          <a:bodyPr/>
          <a:lstStyle>
            <a:lvl1pPr>
              <a:defRPr/>
            </a:lvl1pPr>
          </a:lstStyle>
          <a:p>
            <a:pPr>
              <a:defRPr/>
            </a:pPr>
            <a:endParaRPr lang="ja-JP" altLang="en-US"/>
          </a:p>
        </p:txBody>
      </p:sp>
      <p:sp>
        <p:nvSpPr>
          <p:cNvPr id="9" name="スライド番号プレースホルダー 8"/>
          <p:cNvSpPr>
            <a:spLocks noGrp="1"/>
          </p:cNvSpPr>
          <p:nvPr>
            <p:ph type="sldNum" sz="quarter" idx="12"/>
          </p:nvPr>
        </p:nvSpPr>
        <p:spPr/>
        <p:txBody>
          <a:bodyPr/>
          <a:lstStyle>
            <a:lvl1pPr algn="ctr">
              <a:defRPr/>
            </a:lvl1pPr>
          </a:lstStyle>
          <a:p>
            <a:pPr>
              <a:defRPr/>
            </a:pPr>
            <a:fld id="{7D43AE63-1387-495D-BD1F-956F3C313269}" type="slidenum">
              <a:rPr lang="ja-JP" altLang="en-US"/>
              <a:pPr>
                <a:defRPr/>
              </a:pPr>
              <a:t>‹#›</a:t>
            </a:fld>
            <a:endParaRPr lang="ja-JP" altLang="en-US"/>
          </a:p>
        </p:txBody>
      </p:sp>
    </p:spTree>
    <p:extLst>
      <p:ext uri="{BB962C8B-B14F-4D97-AF65-F5344CB8AC3E}">
        <p14:creationId xmlns:p14="http://schemas.microsoft.com/office/powerpoint/2010/main" val="21425450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03CDF5DE-CE21-4AB8-93E9-B300A69B4CA1}" type="datetimeFigureOut">
              <a:rPr lang="ja-JP" altLang="en-US"/>
              <a:pPr>
                <a:defRPr/>
              </a:pPr>
              <a:t>2010/12/11</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C5B9182-D6B1-454B-BBF2-FDEE417D41B0}" type="slidenum">
              <a:rPr lang="ja-JP" altLang="en-US"/>
              <a:pPr>
                <a:defRPr/>
              </a:pPr>
              <a:t>‹#›</a:t>
            </a:fld>
            <a:endParaRPr lang="en-US" altLang="ja-JP"/>
          </a:p>
        </p:txBody>
      </p:sp>
    </p:spTree>
    <p:extLst>
      <p:ext uri="{BB962C8B-B14F-4D97-AF65-F5344CB8AC3E}">
        <p14:creationId xmlns:p14="http://schemas.microsoft.com/office/powerpoint/2010/main" val="39356735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E51F9722-1E3A-4645-91D9-2CE289529FA5}" type="datetimeFigureOut">
              <a:rPr lang="ja-JP" altLang="en-US"/>
              <a:pPr>
                <a:defRPr/>
              </a:pPr>
              <a:t>2010/12/11</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6E684D0-2F2A-4BBD-A7EF-109FA29D4C35}" type="slidenum">
              <a:rPr lang="ja-JP" altLang="en-US"/>
              <a:pPr>
                <a:defRPr/>
              </a:pPr>
              <a:t>‹#›</a:t>
            </a:fld>
            <a:endParaRPr lang="en-US" altLang="ja-JP"/>
          </a:p>
        </p:txBody>
      </p:sp>
    </p:spTree>
    <p:extLst>
      <p:ext uri="{BB962C8B-B14F-4D97-AF65-F5344CB8AC3E}">
        <p14:creationId xmlns:p14="http://schemas.microsoft.com/office/powerpoint/2010/main" val="16872218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4"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5"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6"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2275"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altLang="ja-JP" noProof="0" smtClean="0"/>
              <a:t>マスタ タイトルの書式設定</a:t>
            </a:r>
          </a:p>
        </p:txBody>
      </p:sp>
      <p:sp>
        <p:nvSpPr>
          <p:cNvPr id="182276"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en-US" altLang="ja-JP" noProof="0" smtClean="0"/>
              <a:t>マスタ サブタイトルの書式設定</a:t>
            </a:r>
          </a:p>
        </p:txBody>
      </p:sp>
      <p:sp>
        <p:nvSpPr>
          <p:cNvPr id="38" name="Rectangle 5"/>
          <p:cNvSpPr>
            <a:spLocks noGrp="1" noChangeArrowheads="1"/>
          </p:cNvSpPr>
          <p:nvPr>
            <p:ph type="dt" sz="half" idx="10"/>
          </p:nvPr>
        </p:nvSpPr>
        <p:spPr/>
        <p:txBody>
          <a:bodyPr/>
          <a:lstStyle>
            <a:lvl1pPr>
              <a:defRPr/>
            </a:lvl1pPr>
          </a:lstStyle>
          <a:p>
            <a:pPr>
              <a:defRPr/>
            </a:pPr>
            <a:fld id="{FC40299C-72CB-44C5-8167-4DDEAF793783}" type="datetimeFigureOut">
              <a:rPr lang="ja-JP" altLang="en-US"/>
              <a:pPr>
                <a:defRPr/>
              </a:pPr>
              <a:t>2010/12/11</a:t>
            </a:fld>
            <a:endParaRPr lang="en-US" altLang="ja-JP"/>
          </a:p>
        </p:txBody>
      </p:sp>
      <p:sp>
        <p:nvSpPr>
          <p:cNvPr id="39" name="Rectangle 6"/>
          <p:cNvSpPr>
            <a:spLocks noGrp="1" noChangeArrowheads="1"/>
          </p:cNvSpPr>
          <p:nvPr>
            <p:ph type="ftr" sz="quarter" idx="11"/>
          </p:nvPr>
        </p:nvSpPr>
        <p:spPr/>
        <p:txBody>
          <a:bodyPr/>
          <a:lstStyle>
            <a:lvl1pPr>
              <a:defRPr/>
            </a:lvl1pPr>
          </a:lstStyle>
          <a:p>
            <a:pPr>
              <a:defRPr/>
            </a:pPr>
            <a:endParaRPr lang="en-US" altLang="ja-JP"/>
          </a:p>
        </p:txBody>
      </p:sp>
      <p:sp>
        <p:nvSpPr>
          <p:cNvPr id="40" name="Rectangle 7"/>
          <p:cNvSpPr>
            <a:spLocks noGrp="1" noChangeArrowheads="1"/>
          </p:cNvSpPr>
          <p:nvPr>
            <p:ph type="sldNum" sz="quarter" idx="12"/>
          </p:nvPr>
        </p:nvSpPr>
        <p:spPr/>
        <p:txBody>
          <a:bodyPr/>
          <a:lstStyle>
            <a:lvl1pPr>
              <a:defRPr/>
            </a:lvl1pPr>
          </a:lstStyle>
          <a:p>
            <a:pPr>
              <a:defRPr/>
            </a:pPr>
            <a:fld id="{5D443FBC-BDBA-422C-9717-602AFC9F10E4}" type="slidenum">
              <a:rPr lang="en-US" altLang="ja-JP"/>
              <a:pPr>
                <a:defRPr/>
              </a:pPr>
              <a:t>‹#›</a:t>
            </a:fld>
            <a:endParaRPr lang="en-US" altLang="ja-JP"/>
          </a:p>
        </p:txBody>
      </p:sp>
    </p:spTree>
    <p:extLst>
      <p:ext uri="{BB962C8B-B14F-4D97-AF65-F5344CB8AC3E}">
        <p14:creationId xmlns:p14="http://schemas.microsoft.com/office/powerpoint/2010/main" val="389909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5"/>
          <p:cNvSpPr>
            <a:spLocks noGrp="1" noChangeArrowheads="1"/>
          </p:cNvSpPr>
          <p:nvPr>
            <p:ph type="dt" sz="half" idx="10"/>
          </p:nvPr>
        </p:nvSpPr>
        <p:spPr>
          <a:ln/>
        </p:spPr>
        <p:txBody>
          <a:bodyPr/>
          <a:lstStyle>
            <a:lvl1pPr>
              <a:defRPr/>
            </a:lvl1pPr>
          </a:lstStyle>
          <a:p>
            <a:pPr>
              <a:defRPr/>
            </a:pPr>
            <a:fld id="{F823BC5D-E6C5-43B0-82A6-1D7BC277592F}" type="datetimeFigureOut">
              <a:rPr lang="ja-JP" altLang="en-US"/>
              <a:pPr>
                <a:defRPr/>
              </a:pPr>
              <a:t>2010/12/11</a:t>
            </a:fld>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DB9D0CF4-F044-4C1D-B4D5-03E8ABAB91B1}" type="slidenum">
              <a:rPr lang="en-US" altLang="ja-JP"/>
              <a:pPr>
                <a:defRPr/>
              </a:pPr>
              <a:t>‹#›</a:t>
            </a:fld>
            <a:endParaRPr lang="en-US" altLang="ja-JP"/>
          </a:p>
        </p:txBody>
      </p:sp>
    </p:spTree>
    <p:extLst>
      <p:ext uri="{BB962C8B-B14F-4D97-AF65-F5344CB8AC3E}">
        <p14:creationId xmlns:p14="http://schemas.microsoft.com/office/powerpoint/2010/main" val="341742424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5"/>
          <p:cNvSpPr>
            <a:spLocks noGrp="1" noChangeArrowheads="1"/>
          </p:cNvSpPr>
          <p:nvPr>
            <p:ph type="dt" sz="half" idx="10"/>
          </p:nvPr>
        </p:nvSpPr>
        <p:spPr>
          <a:ln/>
        </p:spPr>
        <p:txBody>
          <a:bodyPr/>
          <a:lstStyle>
            <a:lvl1pPr>
              <a:defRPr/>
            </a:lvl1pPr>
          </a:lstStyle>
          <a:p>
            <a:pPr>
              <a:defRPr/>
            </a:pPr>
            <a:fld id="{35EA73C9-F8DF-4BD4-B3DF-99EAC7B203B1}" type="datetimeFigureOut">
              <a:rPr lang="ja-JP" altLang="en-US"/>
              <a:pPr>
                <a:defRPr/>
              </a:pPr>
              <a:t>2010/12/11</a:t>
            </a:fld>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3D8E34D3-7BE1-46BE-8BE4-A94D7D1FCB1D}" type="slidenum">
              <a:rPr lang="en-US" altLang="ja-JP"/>
              <a:pPr>
                <a:defRPr/>
              </a:pPr>
              <a:t>‹#›</a:t>
            </a:fld>
            <a:endParaRPr lang="en-US" altLang="ja-JP"/>
          </a:p>
        </p:txBody>
      </p:sp>
    </p:spTree>
    <p:extLst>
      <p:ext uri="{BB962C8B-B14F-4D97-AF65-F5344CB8AC3E}">
        <p14:creationId xmlns:p14="http://schemas.microsoft.com/office/powerpoint/2010/main" val="70819102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dt" sz="half" idx="10"/>
          </p:nvPr>
        </p:nvSpPr>
        <p:spPr>
          <a:ln/>
        </p:spPr>
        <p:txBody>
          <a:bodyPr/>
          <a:lstStyle>
            <a:lvl1pPr>
              <a:defRPr/>
            </a:lvl1pPr>
          </a:lstStyle>
          <a:p>
            <a:pPr>
              <a:defRPr/>
            </a:pPr>
            <a:fld id="{DBC1A528-E729-4C24-9495-E5DE9E59DDB0}" type="datetimeFigureOut">
              <a:rPr lang="ja-JP" altLang="en-US"/>
              <a:pPr>
                <a:defRPr/>
              </a:pPr>
              <a:t>2010/12/11</a:t>
            </a:fld>
            <a:endParaRPr lang="en-US" altLang="ja-JP"/>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7"/>
          <p:cNvSpPr>
            <a:spLocks noGrp="1" noChangeArrowheads="1"/>
          </p:cNvSpPr>
          <p:nvPr>
            <p:ph type="sldNum" sz="quarter" idx="12"/>
          </p:nvPr>
        </p:nvSpPr>
        <p:spPr>
          <a:ln/>
        </p:spPr>
        <p:txBody>
          <a:bodyPr/>
          <a:lstStyle>
            <a:lvl1pPr>
              <a:defRPr/>
            </a:lvl1pPr>
          </a:lstStyle>
          <a:p>
            <a:pPr>
              <a:defRPr/>
            </a:pPr>
            <a:fld id="{34E24277-5853-42EC-AC5D-3E6B5759F932}" type="slidenum">
              <a:rPr lang="en-US" altLang="ja-JP"/>
              <a:pPr>
                <a:defRPr/>
              </a:pPr>
              <a:t>‹#›</a:t>
            </a:fld>
            <a:endParaRPr lang="en-US" altLang="ja-JP"/>
          </a:p>
        </p:txBody>
      </p:sp>
    </p:spTree>
    <p:extLst>
      <p:ext uri="{BB962C8B-B14F-4D97-AF65-F5344CB8AC3E}">
        <p14:creationId xmlns:p14="http://schemas.microsoft.com/office/powerpoint/2010/main" val="7273861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5"/>
          <p:cNvSpPr>
            <a:spLocks noGrp="1" noChangeArrowheads="1"/>
          </p:cNvSpPr>
          <p:nvPr>
            <p:ph type="dt" sz="half" idx="10"/>
          </p:nvPr>
        </p:nvSpPr>
        <p:spPr>
          <a:ln/>
        </p:spPr>
        <p:txBody>
          <a:bodyPr/>
          <a:lstStyle>
            <a:lvl1pPr>
              <a:defRPr/>
            </a:lvl1pPr>
          </a:lstStyle>
          <a:p>
            <a:pPr>
              <a:defRPr/>
            </a:pPr>
            <a:fld id="{18837B5E-7E7D-469D-8F23-32C2ADCEF171}" type="datetimeFigureOut">
              <a:rPr lang="ja-JP" altLang="en-US"/>
              <a:pPr>
                <a:defRPr/>
              </a:pPr>
              <a:t>2010/12/11</a:t>
            </a:fld>
            <a:endParaRPr lang="en-US" altLang="ja-JP"/>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7"/>
          <p:cNvSpPr>
            <a:spLocks noGrp="1" noChangeArrowheads="1"/>
          </p:cNvSpPr>
          <p:nvPr>
            <p:ph type="sldNum" sz="quarter" idx="12"/>
          </p:nvPr>
        </p:nvSpPr>
        <p:spPr>
          <a:ln/>
        </p:spPr>
        <p:txBody>
          <a:bodyPr/>
          <a:lstStyle>
            <a:lvl1pPr>
              <a:defRPr/>
            </a:lvl1pPr>
          </a:lstStyle>
          <a:p>
            <a:pPr>
              <a:defRPr/>
            </a:pPr>
            <a:fld id="{EAB51A65-3E9E-406D-90F0-2728051B515F}" type="slidenum">
              <a:rPr lang="en-US" altLang="ja-JP"/>
              <a:pPr>
                <a:defRPr/>
              </a:pPr>
              <a:t>‹#›</a:t>
            </a:fld>
            <a:endParaRPr lang="en-US" altLang="ja-JP"/>
          </a:p>
        </p:txBody>
      </p:sp>
    </p:spTree>
    <p:extLst>
      <p:ext uri="{BB962C8B-B14F-4D97-AF65-F5344CB8AC3E}">
        <p14:creationId xmlns:p14="http://schemas.microsoft.com/office/powerpoint/2010/main" val="305411233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dt" sz="half" idx="10"/>
          </p:nvPr>
        </p:nvSpPr>
        <p:spPr>
          <a:ln/>
        </p:spPr>
        <p:txBody>
          <a:bodyPr/>
          <a:lstStyle>
            <a:lvl1pPr>
              <a:defRPr/>
            </a:lvl1pPr>
          </a:lstStyle>
          <a:p>
            <a:pPr>
              <a:defRPr/>
            </a:pPr>
            <a:fld id="{4B6337AE-A17D-4669-B451-FF0134AE5556}" type="datetimeFigureOut">
              <a:rPr lang="ja-JP" altLang="en-US"/>
              <a:pPr>
                <a:defRPr/>
              </a:pPr>
              <a:t>2010/12/11</a:t>
            </a:fld>
            <a:endParaRPr lang="en-US" altLang="ja-JP"/>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7"/>
          <p:cNvSpPr>
            <a:spLocks noGrp="1" noChangeArrowheads="1"/>
          </p:cNvSpPr>
          <p:nvPr>
            <p:ph type="sldNum" sz="quarter" idx="12"/>
          </p:nvPr>
        </p:nvSpPr>
        <p:spPr>
          <a:ln/>
        </p:spPr>
        <p:txBody>
          <a:bodyPr/>
          <a:lstStyle>
            <a:lvl1pPr>
              <a:defRPr/>
            </a:lvl1pPr>
          </a:lstStyle>
          <a:p>
            <a:pPr>
              <a:defRPr/>
            </a:pPr>
            <a:fld id="{354960EC-44B9-4847-84F3-E0C83B45BA2C}" type="slidenum">
              <a:rPr lang="en-US" altLang="ja-JP"/>
              <a:pPr>
                <a:defRPr/>
              </a:pPr>
              <a:t>‹#›</a:t>
            </a:fld>
            <a:endParaRPr lang="en-US" altLang="ja-JP"/>
          </a:p>
        </p:txBody>
      </p:sp>
    </p:spTree>
    <p:extLst>
      <p:ext uri="{BB962C8B-B14F-4D97-AF65-F5344CB8AC3E}">
        <p14:creationId xmlns:p14="http://schemas.microsoft.com/office/powerpoint/2010/main" val="216920610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1C2D5BCF-E868-48E3-80E0-DC432D27F82E}" type="datetimeFigureOut">
              <a:rPr lang="ja-JP" altLang="en-US"/>
              <a:pPr>
                <a:defRPr/>
              </a:pPr>
              <a:t>2010/12/11</a:t>
            </a:fld>
            <a:endParaRPr lang="en-US" altLang="ja-JP"/>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7"/>
          <p:cNvSpPr>
            <a:spLocks noGrp="1" noChangeArrowheads="1"/>
          </p:cNvSpPr>
          <p:nvPr>
            <p:ph type="sldNum" sz="quarter" idx="12"/>
          </p:nvPr>
        </p:nvSpPr>
        <p:spPr>
          <a:ln/>
        </p:spPr>
        <p:txBody>
          <a:bodyPr/>
          <a:lstStyle>
            <a:lvl1pPr>
              <a:defRPr/>
            </a:lvl1pPr>
          </a:lstStyle>
          <a:p>
            <a:pPr>
              <a:defRPr/>
            </a:pPr>
            <a:fld id="{98084C2A-45A3-49B8-9908-000E25627A48}" type="slidenum">
              <a:rPr lang="en-US" altLang="ja-JP"/>
              <a:pPr>
                <a:defRPr/>
              </a:pPr>
              <a:t>‹#›</a:t>
            </a:fld>
            <a:endParaRPr lang="en-US" altLang="ja-JP"/>
          </a:p>
        </p:txBody>
      </p:sp>
    </p:spTree>
    <p:extLst>
      <p:ext uri="{BB962C8B-B14F-4D97-AF65-F5344CB8AC3E}">
        <p14:creationId xmlns:p14="http://schemas.microsoft.com/office/powerpoint/2010/main" val="142784122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5"/>
          <p:cNvSpPr>
            <a:spLocks noGrp="1" noChangeArrowheads="1"/>
          </p:cNvSpPr>
          <p:nvPr>
            <p:ph type="dt" sz="half" idx="10"/>
          </p:nvPr>
        </p:nvSpPr>
        <p:spPr>
          <a:ln/>
        </p:spPr>
        <p:txBody>
          <a:bodyPr/>
          <a:lstStyle>
            <a:lvl1pPr>
              <a:defRPr/>
            </a:lvl1pPr>
          </a:lstStyle>
          <a:p>
            <a:pPr>
              <a:defRPr/>
            </a:pPr>
            <a:fld id="{55EAF23E-9738-4772-AB68-8A0E930E73C6}" type="datetimeFigureOut">
              <a:rPr lang="ja-JP" altLang="en-US"/>
              <a:pPr>
                <a:defRPr/>
              </a:pPr>
              <a:t>2010/12/11</a:t>
            </a:fld>
            <a:endParaRPr lang="en-US" altLang="ja-JP"/>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7"/>
          <p:cNvSpPr>
            <a:spLocks noGrp="1" noChangeArrowheads="1"/>
          </p:cNvSpPr>
          <p:nvPr>
            <p:ph type="sldNum" sz="quarter" idx="12"/>
          </p:nvPr>
        </p:nvSpPr>
        <p:spPr>
          <a:ln/>
        </p:spPr>
        <p:txBody>
          <a:bodyPr/>
          <a:lstStyle>
            <a:lvl1pPr>
              <a:defRPr/>
            </a:lvl1pPr>
          </a:lstStyle>
          <a:p>
            <a:pPr>
              <a:defRPr/>
            </a:pPr>
            <a:fld id="{47FCF292-7B2B-4DDD-9C26-913881810343}" type="slidenum">
              <a:rPr lang="en-US" altLang="ja-JP"/>
              <a:pPr>
                <a:defRPr/>
              </a:pPr>
              <a:t>‹#›</a:t>
            </a:fld>
            <a:endParaRPr lang="en-US" altLang="ja-JP"/>
          </a:p>
        </p:txBody>
      </p:sp>
    </p:spTree>
    <p:extLst>
      <p:ext uri="{BB962C8B-B14F-4D97-AF65-F5344CB8AC3E}">
        <p14:creationId xmlns:p14="http://schemas.microsoft.com/office/powerpoint/2010/main" val="1604232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571744"/>
            <a:ext cx="8229600" cy="1143000"/>
          </a:xfrm>
        </p:spPr>
        <p:txBody>
          <a:bodyPr/>
          <a:lstStyle/>
          <a:p>
            <a:r>
              <a:rPr lang="ja-JP" altLang="en-US" smtClean="0"/>
              <a:t>マスター タイトルの書式設定</a:t>
            </a:r>
            <a:endParaRPr lang="en-US"/>
          </a:p>
        </p:txBody>
      </p:sp>
      <p:sp>
        <p:nvSpPr>
          <p:cNvPr id="3" name="日付プレースホルダー 2"/>
          <p:cNvSpPr>
            <a:spLocks noGrp="1"/>
          </p:cNvSpPr>
          <p:nvPr>
            <p:ph type="dt" sz="half" idx="10"/>
          </p:nvPr>
        </p:nvSpPr>
        <p:spPr/>
        <p:txBody>
          <a:bodyPr/>
          <a:lstStyle>
            <a:lvl1pPr>
              <a:defRPr/>
            </a:lvl1pPr>
          </a:lstStyle>
          <a:p>
            <a:pPr>
              <a:defRPr/>
            </a:pPr>
            <a:fld id="{613BE808-5C73-4FDF-9CA5-F90CE1ACF794}" type="datetimeFigureOut">
              <a:rPr lang="ja-JP" altLang="en-US"/>
              <a:pPr>
                <a:defRPr/>
              </a:pPr>
              <a:t>2010/12/11</a:t>
            </a:fld>
            <a:endParaRPr lang="ja-JP" altLang="en-US"/>
          </a:p>
        </p:txBody>
      </p:sp>
      <p:sp>
        <p:nvSpPr>
          <p:cNvPr id="4" name="フッター プレースホルダー 3"/>
          <p:cNvSpPr>
            <a:spLocks noGrp="1"/>
          </p:cNvSpPr>
          <p:nvPr>
            <p:ph type="ftr" sz="quarter" idx="11"/>
          </p:nvPr>
        </p:nvSpPr>
        <p:spPr>
          <a:xfrm>
            <a:off x="2200275" y="0"/>
            <a:ext cx="4498975" cy="360363"/>
          </a:xfrm>
        </p:spPr>
        <p:txBody>
          <a:bodyPr/>
          <a:lstStyle>
            <a:lvl1pPr>
              <a:defRPr/>
            </a:lvl1pPr>
          </a:lstStyle>
          <a:p>
            <a:pPr>
              <a:defRPr/>
            </a:pPr>
            <a:endParaRPr lang="ja-JP" altLang="en-US"/>
          </a:p>
        </p:txBody>
      </p:sp>
      <p:sp>
        <p:nvSpPr>
          <p:cNvPr id="5" name="スライド番号プレースホルダー 4"/>
          <p:cNvSpPr>
            <a:spLocks noGrp="1"/>
          </p:cNvSpPr>
          <p:nvPr>
            <p:ph type="sldNum" sz="quarter" idx="12"/>
          </p:nvPr>
        </p:nvSpPr>
        <p:spPr/>
        <p:txBody>
          <a:bodyPr/>
          <a:lstStyle>
            <a:lvl1pPr algn="ctr">
              <a:defRPr/>
            </a:lvl1pPr>
          </a:lstStyle>
          <a:p>
            <a:pPr>
              <a:defRPr/>
            </a:pPr>
            <a:fld id="{264B9D01-3040-4C51-9491-25F69B69DD2C}" type="slidenum">
              <a:rPr lang="ja-JP" altLang="en-US"/>
              <a:pPr>
                <a:defRPr/>
              </a:pPr>
              <a:t>‹#›</a:t>
            </a:fld>
            <a:endParaRPr lang="ja-JP" altLang="en-US"/>
          </a:p>
        </p:txBody>
      </p:sp>
    </p:spTree>
    <p:extLst>
      <p:ext uri="{BB962C8B-B14F-4D97-AF65-F5344CB8AC3E}">
        <p14:creationId xmlns:p14="http://schemas.microsoft.com/office/powerpoint/2010/main" val="60747448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5"/>
          <p:cNvSpPr>
            <a:spLocks noGrp="1" noChangeArrowheads="1"/>
          </p:cNvSpPr>
          <p:nvPr>
            <p:ph type="dt" sz="half" idx="10"/>
          </p:nvPr>
        </p:nvSpPr>
        <p:spPr>
          <a:ln/>
        </p:spPr>
        <p:txBody>
          <a:bodyPr/>
          <a:lstStyle>
            <a:lvl1pPr>
              <a:defRPr/>
            </a:lvl1pPr>
          </a:lstStyle>
          <a:p>
            <a:pPr>
              <a:defRPr/>
            </a:pPr>
            <a:fld id="{232E8A8F-DE25-41F5-A12F-8DF0B8A853F8}" type="datetimeFigureOut">
              <a:rPr lang="ja-JP" altLang="en-US"/>
              <a:pPr>
                <a:defRPr/>
              </a:pPr>
              <a:t>2010/12/11</a:t>
            </a:fld>
            <a:endParaRPr lang="en-US" altLang="ja-JP"/>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7"/>
          <p:cNvSpPr>
            <a:spLocks noGrp="1" noChangeArrowheads="1"/>
          </p:cNvSpPr>
          <p:nvPr>
            <p:ph type="sldNum" sz="quarter" idx="12"/>
          </p:nvPr>
        </p:nvSpPr>
        <p:spPr>
          <a:ln/>
        </p:spPr>
        <p:txBody>
          <a:bodyPr/>
          <a:lstStyle>
            <a:lvl1pPr>
              <a:defRPr/>
            </a:lvl1pPr>
          </a:lstStyle>
          <a:p>
            <a:pPr>
              <a:defRPr/>
            </a:pPr>
            <a:fld id="{821D657A-9CE5-4E3B-A732-2D08517D896E}" type="slidenum">
              <a:rPr lang="en-US" altLang="ja-JP"/>
              <a:pPr>
                <a:defRPr/>
              </a:pPr>
              <a:t>‹#›</a:t>
            </a:fld>
            <a:endParaRPr lang="en-US" altLang="ja-JP"/>
          </a:p>
        </p:txBody>
      </p:sp>
    </p:spTree>
    <p:extLst>
      <p:ext uri="{BB962C8B-B14F-4D97-AF65-F5344CB8AC3E}">
        <p14:creationId xmlns:p14="http://schemas.microsoft.com/office/powerpoint/2010/main" val="267578975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5"/>
          <p:cNvSpPr>
            <a:spLocks noGrp="1" noChangeArrowheads="1"/>
          </p:cNvSpPr>
          <p:nvPr>
            <p:ph type="dt" sz="half" idx="10"/>
          </p:nvPr>
        </p:nvSpPr>
        <p:spPr>
          <a:ln/>
        </p:spPr>
        <p:txBody>
          <a:bodyPr/>
          <a:lstStyle>
            <a:lvl1pPr>
              <a:defRPr/>
            </a:lvl1pPr>
          </a:lstStyle>
          <a:p>
            <a:pPr>
              <a:defRPr/>
            </a:pPr>
            <a:fld id="{ABAD26A7-4436-49D8-81E1-CECC00380C18}" type="datetimeFigureOut">
              <a:rPr lang="ja-JP" altLang="en-US"/>
              <a:pPr>
                <a:defRPr/>
              </a:pPr>
              <a:t>2010/12/11</a:t>
            </a:fld>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8E301D43-C0E2-4CBB-A678-17C7090C388E}" type="slidenum">
              <a:rPr lang="en-US" altLang="ja-JP"/>
              <a:pPr>
                <a:defRPr/>
              </a:pPr>
              <a:t>‹#›</a:t>
            </a:fld>
            <a:endParaRPr lang="en-US" altLang="ja-JP"/>
          </a:p>
        </p:txBody>
      </p:sp>
    </p:spTree>
    <p:extLst>
      <p:ext uri="{BB962C8B-B14F-4D97-AF65-F5344CB8AC3E}">
        <p14:creationId xmlns:p14="http://schemas.microsoft.com/office/powerpoint/2010/main" val="7144564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122238"/>
            <a:ext cx="2057400" cy="6008687"/>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122238"/>
            <a:ext cx="6019800" cy="600868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5"/>
          <p:cNvSpPr>
            <a:spLocks noGrp="1" noChangeArrowheads="1"/>
          </p:cNvSpPr>
          <p:nvPr>
            <p:ph type="dt" sz="half" idx="10"/>
          </p:nvPr>
        </p:nvSpPr>
        <p:spPr>
          <a:ln/>
        </p:spPr>
        <p:txBody>
          <a:bodyPr/>
          <a:lstStyle>
            <a:lvl1pPr>
              <a:defRPr/>
            </a:lvl1pPr>
          </a:lstStyle>
          <a:p>
            <a:pPr>
              <a:defRPr/>
            </a:pPr>
            <a:fld id="{2C4773D6-2305-440A-8C55-DF5831A33B60}" type="datetimeFigureOut">
              <a:rPr lang="ja-JP" altLang="en-US"/>
              <a:pPr>
                <a:defRPr/>
              </a:pPr>
              <a:t>2010/12/11</a:t>
            </a:fld>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419B0E08-F3E6-4C66-9412-18D97BB910CC}" type="slidenum">
              <a:rPr lang="en-US" altLang="ja-JP"/>
              <a:pPr>
                <a:defRPr/>
              </a:pPr>
              <a:t>‹#›</a:t>
            </a:fld>
            <a:endParaRPr lang="en-US" altLang="ja-JP"/>
          </a:p>
        </p:txBody>
      </p:sp>
    </p:spTree>
    <p:extLst>
      <p:ext uri="{BB962C8B-B14F-4D97-AF65-F5344CB8AC3E}">
        <p14:creationId xmlns:p14="http://schemas.microsoft.com/office/powerpoint/2010/main" val="167546861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6740525" cy="6562725"/>
            <a:chOff x="0" y="-1"/>
            <a:chExt cx="4246" cy="4134"/>
          </a:xfrm>
        </p:grpSpPr>
        <p:sp>
          <p:nvSpPr>
            <p:cNvPr id="5" name="Freeform 3"/>
            <p:cNvSpPr>
              <a:spLocks/>
            </p:cNvSpPr>
            <p:nvPr/>
          </p:nvSpPr>
          <p:spPr bwMode="ltGray">
            <a:xfrm>
              <a:off x="2991" y="453"/>
              <a:ext cx="783" cy="707"/>
            </a:xfrm>
            <a:custGeom>
              <a:avLst/>
              <a:gdLst>
                <a:gd name="T0" fmla="*/ 295 w 783"/>
                <a:gd name="T1" fmla="*/ 64 h 707"/>
                <a:gd name="T2" fmla="*/ 391 w 783"/>
                <a:gd name="T3" fmla="*/ 164 h 707"/>
                <a:gd name="T4" fmla="*/ 475 w 783"/>
                <a:gd name="T5" fmla="*/ 216 h 707"/>
                <a:gd name="T6" fmla="*/ 523 w 783"/>
                <a:gd name="T7" fmla="*/ 224 h 707"/>
                <a:gd name="T8" fmla="*/ 583 w 783"/>
                <a:gd name="T9" fmla="*/ 240 h 707"/>
                <a:gd name="T10" fmla="*/ 659 w 783"/>
                <a:gd name="T11" fmla="*/ 168 h 707"/>
                <a:gd name="T12" fmla="*/ 663 w 783"/>
                <a:gd name="T13" fmla="*/ 292 h 707"/>
                <a:gd name="T14" fmla="*/ 679 w 783"/>
                <a:gd name="T15" fmla="*/ 332 h 707"/>
                <a:gd name="T16" fmla="*/ 755 w 783"/>
                <a:gd name="T17" fmla="*/ 316 h 707"/>
                <a:gd name="T18" fmla="*/ 783 w 783"/>
                <a:gd name="T19" fmla="*/ 264 h 707"/>
                <a:gd name="T20" fmla="*/ 751 w 783"/>
                <a:gd name="T21" fmla="*/ 320 h 707"/>
                <a:gd name="T22" fmla="*/ 695 w 783"/>
                <a:gd name="T23" fmla="*/ 364 h 707"/>
                <a:gd name="T24" fmla="*/ 643 w 783"/>
                <a:gd name="T25" fmla="*/ 388 h 707"/>
                <a:gd name="T26" fmla="*/ 579 w 783"/>
                <a:gd name="T27" fmla="*/ 408 h 707"/>
                <a:gd name="T28" fmla="*/ 495 w 783"/>
                <a:gd name="T29" fmla="*/ 448 h 707"/>
                <a:gd name="T30" fmla="*/ 439 w 783"/>
                <a:gd name="T31" fmla="*/ 520 h 707"/>
                <a:gd name="T32" fmla="*/ 439 w 783"/>
                <a:gd name="T33" fmla="*/ 592 h 707"/>
                <a:gd name="T34" fmla="*/ 371 w 783"/>
                <a:gd name="T35" fmla="*/ 564 h 707"/>
                <a:gd name="T36" fmla="*/ 291 w 783"/>
                <a:gd name="T37" fmla="*/ 516 h 707"/>
                <a:gd name="T38" fmla="*/ 213 w 783"/>
                <a:gd name="T39" fmla="*/ 503 h 707"/>
                <a:gd name="T40" fmla="*/ 147 w 783"/>
                <a:gd name="T41" fmla="*/ 551 h 707"/>
                <a:gd name="T42" fmla="*/ 108 w 783"/>
                <a:gd name="T43" fmla="*/ 506 h 707"/>
                <a:gd name="T44" fmla="*/ 66 w 783"/>
                <a:gd name="T45" fmla="*/ 554 h 707"/>
                <a:gd name="T46" fmla="*/ 117 w 783"/>
                <a:gd name="T47" fmla="*/ 578 h 707"/>
                <a:gd name="T48" fmla="*/ 162 w 783"/>
                <a:gd name="T49" fmla="*/ 617 h 707"/>
                <a:gd name="T50" fmla="*/ 162 w 783"/>
                <a:gd name="T51" fmla="*/ 650 h 707"/>
                <a:gd name="T52" fmla="*/ 114 w 783"/>
                <a:gd name="T53" fmla="*/ 632 h 707"/>
                <a:gd name="T54" fmla="*/ 90 w 783"/>
                <a:gd name="T55" fmla="*/ 683 h 707"/>
                <a:gd name="T56" fmla="*/ 42 w 783"/>
                <a:gd name="T57" fmla="*/ 707 h 707"/>
                <a:gd name="T58" fmla="*/ 27 w 783"/>
                <a:gd name="T59" fmla="*/ 665 h 707"/>
                <a:gd name="T60" fmla="*/ 45 w 783"/>
                <a:gd name="T61" fmla="*/ 608 h 707"/>
                <a:gd name="T62" fmla="*/ 0 w 783"/>
                <a:gd name="T63" fmla="*/ 557 h 707"/>
                <a:gd name="T64" fmla="*/ 6 w 783"/>
                <a:gd name="T65" fmla="*/ 509 h 707"/>
                <a:gd name="T66" fmla="*/ 39 w 783"/>
                <a:gd name="T67" fmla="*/ 473 h 707"/>
                <a:gd name="T68" fmla="*/ 81 w 783"/>
                <a:gd name="T69" fmla="*/ 437 h 707"/>
                <a:gd name="T70" fmla="*/ 72 w 783"/>
                <a:gd name="T71" fmla="*/ 371 h 707"/>
                <a:gd name="T72" fmla="*/ 123 w 783"/>
                <a:gd name="T73" fmla="*/ 398 h 707"/>
                <a:gd name="T74" fmla="*/ 156 w 783"/>
                <a:gd name="T75" fmla="*/ 401 h 707"/>
                <a:gd name="T76" fmla="*/ 183 w 783"/>
                <a:gd name="T77" fmla="*/ 356 h 707"/>
                <a:gd name="T78" fmla="*/ 189 w 783"/>
                <a:gd name="T79" fmla="*/ 290 h 707"/>
                <a:gd name="T80" fmla="*/ 210 w 783"/>
                <a:gd name="T81" fmla="*/ 215 h 707"/>
                <a:gd name="T82" fmla="*/ 225 w 783"/>
                <a:gd name="T83" fmla="*/ 152 h 707"/>
                <a:gd name="T84" fmla="*/ 201 w 783"/>
                <a:gd name="T85" fmla="*/ 83 h 707"/>
                <a:gd name="T86" fmla="*/ 195 w 783"/>
                <a:gd name="T87" fmla="*/ 17 h 707"/>
                <a:gd name="T88" fmla="*/ 235 w 783"/>
                <a:gd name="T89" fmla="*/ 0 h 70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83" h="707">
                  <a:moveTo>
                    <a:pt x="235" y="0"/>
                  </a:moveTo>
                  <a:lnTo>
                    <a:pt x="295" y="64"/>
                  </a:lnTo>
                  <a:lnTo>
                    <a:pt x="343" y="124"/>
                  </a:lnTo>
                  <a:lnTo>
                    <a:pt x="391" y="164"/>
                  </a:lnTo>
                  <a:lnTo>
                    <a:pt x="451" y="200"/>
                  </a:lnTo>
                  <a:lnTo>
                    <a:pt x="475" y="216"/>
                  </a:lnTo>
                  <a:lnTo>
                    <a:pt x="499" y="208"/>
                  </a:lnTo>
                  <a:lnTo>
                    <a:pt x="523" y="224"/>
                  </a:lnTo>
                  <a:lnTo>
                    <a:pt x="547" y="236"/>
                  </a:lnTo>
                  <a:lnTo>
                    <a:pt x="583" y="240"/>
                  </a:lnTo>
                  <a:lnTo>
                    <a:pt x="631" y="196"/>
                  </a:lnTo>
                  <a:lnTo>
                    <a:pt x="659" y="168"/>
                  </a:lnTo>
                  <a:lnTo>
                    <a:pt x="627" y="264"/>
                  </a:lnTo>
                  <a:lnTo>
                    <a:pt x="663" y="292"/>
                  </a:lnTo>
                  <a:lnTo>
                    <a:pt x="659" y="316"/>
                  </a:lnTo>
                  <a:lnTo>
                    <a:pt x="679" y="332"/>
                  </a:lnTo>
                  <a:lnTo>
                    <a:pt x="727" y="312"/>
                  </a:lnTo>
                  <a:lnTo>
                    <a:pt x="755" y="316"/>
                  </a:lnTo>
                  <a:lnTo>
                    <a:pt x="763" y="288"/>
                  </a:lnTo>
                  <a:lnTo>
                    <a:pt x="783" y="264"/>
                  </a:lnTo>
                  <a:lnTo>
                    <a:pt x="783" y="288"/>
                  </a:lnTo>
                  <a:lnTo>
                    <a:pt x="751" y="320"/>
                  </a:lnTo>
                  <a:lnTo>
                    <a:pt x="703" y="340"/>
                  </a:lnTo>
                  <a:lnTo>
                    <a:pt x="695" y="364"/>
                  </a:lnTo>
                  <a:lnTo>
                    <a:pt x="667" y="368"/>
                  </a:lnTo>
                  <a:lnTo>
                    <a:pt x="643" y="388"/>
                  </a:lnTo>
                  <a:lnTo>
                    <a:pt x="607" y="408"/>
                  </a:lnTo>
                  <a:lnTo>
                    <a:pt x="579" y="408"/>
                  </a:lnTo>
                  <a:lnTo>
                    <a:pt x="543" y="408"/>
                  </a:lnTo>
                  <a:lnTo>
                    <a:pt x="495" y="448"/>
                  </a:lnTo>
                  <a:lnTo>
                    <a:pt x="451" y="492"/>
                  </a:lnTo>
                  <a:lnTo>
                    <a:pt x="439" y="520"/>
                  </a:lnTo>
                  <a:lnTo>
                    <a:pt x="443" y="576"/>
                  </a:lnTo>
                  <a:lnTo>
                    <a:pt x="439" y="592"/>
                  </a:lnTo>
                  <a:lnTo>
                    <a:pt x="407" y="572"/>
                  </a:lnTo>
                  <a:lnTo>
                    <a:pt x="371" y="564"/>
                  </a:lnTo>
                  <a:lnTo>
                    <a:pt x="331" y="544"/>
                  </a:lnTo>
                  <a:lnTo>
                    <a:pt x="291" y="516"/>
                  </a:lnTo>
                  <a:lnTo>
                    <a:pt x="251" y="500"/>
                  </a:lnTo>
                  <a:lnTo>
                    <a:pt x="213" y="503"/>
                  </a:lnTo>
                  <a:lnTo>
                    <a:pt x="177" y="518"/>
                  </a:lnTo>
                  <a:lnTo>
                    <a:pt x="147" y="551"/>
                  </a:lnTo>
                  <a:lnTo>
                    <a:pt x="132" y="524"/>
                  </a:lnTo>
                  <a:lnTo>
                    <a:pt x="108" y="506"/>
                  </a:lnTo>
                  <a:lnTo>
                    <a:pt x="72" y="524"/>
                  </a:lnTo>
                  <a:lnTo>
                    <a:pt x="66" y="554"/>
                  </a:lnTo>
                  <a:lnTo>
                    <a:pt x="81" y="578"/>
                  </a:lnTo>
                  <a:lnTo>
                    <a:pt x="117" y="578"/>
                  </a:lnTo>
                  <a:lnTo>
                    <a:pt x="141" y="605"/>
                  </a:lnTo>
                  <a:lnTo>
                    <a:pt x="162" y="617"/>
                  </a:lnTo>
                  <a:lnTo>
                    <a:pt x="180" y="629"/>
                  </a:lnTo>
                  <a:lnTo>
                    <a:pt x="162" y="650"/>
                  </a:lnTo>
                  <a:lnTo>
                    <a:pt x="138" y="647"/>
                  </a:lnTo>
                  <a:lnTo>
                    <a:pt x="114" y="632"/>
                  </a:lnTo>
                  <a:lnTo>
                    <a:pt x="99" y="656"/>
                  </a:lnTo>
                  <a:lnTo>
                    <a:pt x="90" y="683"/>
                  </a:lnTo>
                  <a:lnTo>
                    <a:pt x="63" y="695"/>
                  </a:lnTo>
                  <a:lnTo>
                    <a:pt x="42" y="707"/>
                  </a:lnTo>
                  <a:lnTo>
                    <a:pt x="24" y="692"/>
                  </a:lnTo>
                  <a:lnTo>
                    <a:pt x="27" y="665"/>
                  </a:lnTo>
                  <a:lnTo>
                    <a:pt x="45" y="635"/>
                  </a:lnTo>
                  <a:lnTo>
                    <a:pt x="45" y="608"/>
                  </a:lnTo>
                  <a:lnTo>
                    <a:pt x="15" y="593"/>
                  </a:lnTo>
                  <a:lnTo>
                    <a:pt x="0" y="557"/>
                  </a:lnTo>
                  <a:lnTo>
                    <a:pt x="6" y="530"/>
                  </a:lnTo>
                  <a:lnTo>
                    <a:pt x="6" y="509"/>
                  </a:lnTo>
                  <a:lnTo>
                    <a:pt x="15" y="491"/>
                  </a:lnTo>
                  <a:lnTo>
                    <a:pt x="39" y="473"/>
                  </a:lnTo>
                  <a:lnTo>
                    <a:pt x="60" y="458"/>
                  </a:lnTo>
                  <a:lnTo>
                    <a:pt x="81" y="437"/>
                  </a:lnTo>
                  <a:lnTo>
                    <a:pt x="51" y="392"/>
                  </a:lnTo>
                  <a:lnTo>
                    <a:pt x="72" y="371"/>
                  </a:lnTo>
                  <a:lnTo>
                    <a:pt x="93" y="383"/>
                  </a:lnTo>
                  <a:lnTo>
                    <a:pt x="123" y="398"/>
                  </a:lnTo>
                  <a:lnTo>
                    <a:pt x="144" y="392"/>
                  </a:lnTo>
                  <a:lnTo>
                    <a:pt x="156" y="401"/>
                  </a:lnTo>
                  <a:lnTo>
                    <a:pt x="180" y="389"/>
                  </a:lnTo>
                  <a:lnTo>
                    <a:pt x="183" y="356"/>
                  </a:lnTo>
                  <a:lnTo>
                    <a:pt x="180" y="311"/>
                  </a:lnTo>
                  <a:lnTo>
                    <a:pt x="189" y="290"/>
                  </a:lnTo>
                  <a:lnTo>
                    <a:pt x="213" y="263"/>
                  </a:lnTo>
                  <a:lnTo>
                    <a:pt x="210" y="215"/>
                  </a:lnTo>
                  <a:lnTo>
                    <a:pt x="219" y="182"/>
                  </a:lnTo>
                  <a:lnTo>
                    <a:pt x="225" y="152"/>
                  </a:lnTo>
                  <a:lnTo>
                    <a:pt x="216" y="125"/>
                  </a:lnTo>
                  <a:lnTo>
                    <a:pt x="201" y="83"/>
                  </a:lnTo>
                  <a:lnTo>
                    <a:pt x="195" y="47"/>
                  </a:lnTo>
                  <a:lnTo>
                    <a:pt x="195" y="17"/>
                  </a:lnTo>
                  <a:lnTo>
                    <a:pt x="219" y="23"/>
                  </a:lnTo>
                  <a:lnTo>
                    <a:pt x="235" y="0"/>
                  </a:ln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 name="Freeform 4"/>
            <p:cNvSpPr>
              <a:spLocks/>
            </p:cNvSpPr>
            <p:nvPr/>
          </p:nvSpPr>
          <p:spPr bwMode="ltGray">
            <a:xfrm>
              <a:off x="2940" y="1014"/>
              <a:ext cx="24" cy="50"/>
            </a:xfrm>
            <a:custGeom>
              <a:avLst/>
              <a:gdLst>
                <a:gd name="T0" fmla="*/ 3 w 24"/>
                <a:gd name="T1" fmla="*/ 8 h 50"/>
                <a:gd name="T2" fmla="*/ 24 w 24"/>
                <a:gd name="T3" fmla="*/ 14 h 50"/>
                <a:gd name="T4" fmla="*/ 15 w 24"/>
                <a:gd name="T5" fmla="*/ 50 h 50"/>
                <a:gd name="T6" fmla="*/ 6 w 24"/>
                <a:gd name="T7" fmla="*/ 47 h 50"/>
                <a:gd name="T8" fmla="*/ 0 w 24"/>
                <a:gd name="T9" fmla="*/ 29 h 50"/>
                <a:gd name="T10" fmla="*/ 3 w 24"/>
                <a:gd name="T11" fmla="*/ 8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50">
                  <a:moveTo>
                    <a:pt x="3" y="8"/>
                  </a:moveTo>
                  <a:cubicBezTo>
                    <a:pt x="15" y="0"/>
                    <a:pt x="19" y="0"/>
                    <a:pt x="24" y="14"/>
                  </a:cubicBezTo>
                  <a:cubicBezTo>
                    <a:pt x="21" y="26"/>
                    <a:pt x="19" y="38"/>
                    <a:pt x="15" y="50"/>
                  </a:cubicBezTo>
                  <a:cubicBezTo>
                    <a:pt x="12" y="49"/>
                    <a:pt x="8" y="50"/>
                    <a:pt x="6" y="47"/>
                  </a:cubicBezTo>
                  <a:cubicBezTo>
                    <a:pt x="2" y="42"/>
                    <a:pt x="0" y="29"/>
                    <a:pt x="0" y="29"/>
                  </a:cubicBezTo>
                  <a:cubicBezTo>
                    <a:pt x="3" y="10"/>
                    <a:pt x="3" y="17"/>
                    <a:pt x="3" y="8"/>
                  </a:cubicBez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 name="Freeform 5"/>
            <p:cNvSpPr>
              <a:spLocks/>
            </p:cNvSpPr>
            <p:nvPr/>
          </p:nvSpPr>
          <p:spPr bwMode="ltGray">
            <a:xfrm>
              <a:off x="3660" y="578"/>
              <a:ext cx="144" cy="153"/>
            </a:xfrm>
            <a:custGeom>
              <a:avLst/>
              <a:gdLst>
                <a:gd name="T0" fmla="*/ 54 w 144"/>
                <a:gd name="T1" fmla="*/ 36 h 153"/>
                <a:gd name="T2" fmla="*/ 78 w 144"/>
                <a:gd name="T3" fmla="*/ 3 h 153"/>
                <a:gd name="T4" fmla="*/ 108 w 144"/>
                <a:gd name="T5" fmla="*/ 6 h 153"/>
                <a:gd name="T6" fmla="*/ 126 w 144"/>
                <a:gd name="T7" fmla="*/ 0 h 153"/>
                <a:gd name="T8" fmla="*/ 117 w 144"/>
                <a:gd name="T9" fmla="*/ 27 h 153"/>
                <a:gd name="T10" fmla="*/ 93 w 144"/>
                <a:gd name="T11" fmla="*/ 48 h 153"/>
                <a:gd name="T12" fmla="*/ 84 w 144"/>
                <a:gd name="T13" fmla="*/ 54 h 153"/>
                <a:gd name="T14" fmla="*/ 54 w 144"/>
                <a:gd name="T15" fmla="*/ 87 h 153"/>
                <a:gd name="T16" fmla="*/ 36 w 144"/>
                <a:gd name="T17" fmla="*/ 114 h 153"/>
                <a:gd name="T18" fmla="*/ 24 w 144"/>
                <a:gd name="T19" fmla="*/ 132 h 153"/>
                <a:gd name="T20" fmla="*/ 15 w 144"/>
                <a:gd name="T21" fmla="*/ 153 h 153"/>
                <a:gd name="T22" fmla="*/ 0 w 144"/>
                <a:gd name="T23" fmla="*/ 126 h 153"/>
                <a:gd name="T24" fmla="*/ 21 w 144"/>
                <a:gd name="T25" fmla="*/ 99 h 153"/>
                <a:gd name="T26" fmla="*/ 48 w 144"/>
                <a:gd name="T27" fmla="*/ 54 h 153"/>
                <a:gd name="T28" fmla="*/ 54 w 144"/>
                <a:gd name="T29" fmla="*/ 36 h 15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44" h="153">
                  <a:moveTo>
                    <a:pt x="54" y="36"/>
                  </a:moveTo>
                  <a:cubicBezTo>
                    <a:pt x="61" y="25"/>
                    <a:pt x="67" y="10"/>
                    <a:pt x="78" y="3"/>
                  </a:cubicBezTo>
                  <a:cubicBezTo>
                    <a:pt x="98" y="10"/>
                    <a:pt x="91" y="11"/>
                    <a:pt x="108" y="6"/>
                  </a:cubicBezTo>
                  <a:cubicBezTo>
                    <a:pt x="114" y="4"/>
                    <a:pt x="126" y="0"/>
                    <a:pt x="126" y="0"/>
                  </a:cubicBezTo>
                  <a:cubicBezTo>
                    <a:pt x="144" y="6"/>
                    <a:pt x="127" y="20"/>
                    <a:pt x="117" y="27"/>
                  </a:cubicBezTo>
                  <a:cubicBezTo>
                    <a:pt x="107" y="42"/>
                    <a:pt x="114" y="34"/>
                    <a:pt x="93" y="48"/>
                  </a:cubicBezTo>
                  <a:cubicBezTo>
                    <a:pt x="90" y="50"/>
                    <a:pt x="84" y="54"/>
                    <a:pt x="84" y="54"/>
                  </a:cubicBezTo>
                  <a:cubicBezTo>
                    <a:pt x="76" y="66"/>
                    <a:pt x="66" y="79"/>
                    <a:pt x="54" y="87"/>
                  </a:cubicBezTo>
                  <a:cubicBezTo>
                    <a:pt x="51" y="92"/>
                    <a:pt x="41" y="107"/>
                    <a:pt x="36" y="114"/>
                  </a:cubicBezTo>
                  <a:cubicBezTo>
                    <a:pt x="32" y="120"/>
                    <a:pt x="24" y="132"/>
                    <a:pt x="24" y="132"/>
                  </a:cubicBezTo>
                  <a:cubicBezTo>
                    <a:pt x="28" y="144"/>
                    <a:pt x="28" y="149"/>
                    <a:pt x="15" y="153"/>
                  </a:cubicBezTo>
                  <a:cubicBezTo>
                    <a:pt x="9" y="144"/>
                    <a:pt x="6" y="135"/>
                    <a:pt x="0" y="126"/>
                  </a:cubicBezTo>
                  <a:cubicBezTo>
                    <a:pt x="4" y="111"/>
                    <a:pt x="9" y="107"/>
                    <a:pt x="21" y="99"/>
                  </a:cubicBezTo>
                  <a:cubicBezTo>
                    <a:pt x="27" y="82"/>
                    <a:pt x="38" y="69"/>
                    <a:pt x="48" y="54"/>
                  </a:cubicBezTo>
                  <a:cubicBezTo>
                    <a:pt x="49" y="52"/>
                    <a:pt x="63" y="36"/>
                    <a:pt x="54" y="36"/>
                  </a:cubicBez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 name="Freeform 6"/>
            <p:cNvSpPr>
              <a:spLocks/>
            </p:cNvSpPr>
            <p:nvPr/>
          </p:nvSpPr>
          <p:spPr bwMode="ltGray">
            <a:xfrm>
              <a:off x="3795" y="667"/>
              <a:ext cx="61" cy="46"/>
            </a:xfrm>
            <a:custGeom>
              <a:avLst/>
              <a:gdLst>
                <a:gd name="T0" fmla="*/ 20 w 61"/>
                <a:gd name="T1" fmla="*/ 12 h 46"/>
                <a:gd name="T2" fmla="*/ 32 w 61"/>
                <a:gd name="T3" fmla="*/ 3 h 46"/>
                <a:gd name="T4" fmla="*/ 50 w 61"/>
                <a:gd name="T5" fmla="*/ 4 h 46"/>
                <a:gd name="T6" fmla="*/ 18 w 61"/>
                <a:gd name="T7" fmla="*/ 46 h 46"/>
                <a:gd name="T8" fmla="*/ 0 w 61"/>
                <a:gd name="T9" fmla="*/ 33 h 46"/>
                <a:gd name="T10" fmla="*/ 20 w 61"/>
                <a:gd name="T11" fmla="*/ 12 h 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1" h="46">
                  <a:moveTo>
                    <a:pt x="20" y="12"/>
                  </a:moveTo>
                  <a:cubicBezTo>
                    <a:pt x="25" y="8"/>
                    <a:pt x="25" y="4"/>
                    <a:pt x="32" y="3"/>
                  </a:cubicBezTo>
                  <a:cubicBezTo>
                    <a:pt x="38" y="0"/>
                    <a:pt x="43" y="3"/>
                    <a:pt x="50" y="4"/>
                  </a:cubicBezTo>
                  <a:cubicBezTo>
                    <a:pt x="61" y="22"/>
                    <a:pt x="34" y="43"/>
                    <a:pt x="18" y="46"/>
                  </a:cubicBezTo>
                  <a:cubicBezTo>
                    <a:pt x="7" y="45"/>
                    <a:pt x="5" y="43"/>
                    <a:pt x="0" y="33"/>
                  </a:cubicBezTo>
                  <a:cubicBezTo>
                    <a:pt x="2" y="27"/>
                    <a:pt x="23" y="3"/>
                    <a:pt x="20" y="12"/>
                  </a:cubicBez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 name="Freeform 7"/>
            <p:cNvSpPr>
              <a:spLocks/>
            </p:cNvSpPr>
            <p:nvPr/>
          </p:nvSpPr>
          <p:spPr bwMode="ltGray">
            <a:xfrm>
              <a:off x="3831" y="383"/>
              <a:ext cx="192" cy="204"/>
            </a:xfrm>
            <a:custGeom>
              <a:avLst/>
              <a:gdLst>
                <a:gd name="T0" fmla="*/ 96 w 192"/>
                <a:gd name="T1" fmla="*/ 23 h 204"/>
                <a:gd name="T2" fmla="*/ 128 w 192"/>
                <a:gd name="T3" fmla="*/ 44 h 204"/>
                <a:gd name="T4" fmla="*/ 173 w 192"/>
                <a:gd name="T5" fmla="*/ 0 h 204"/>
                <a:gd name="T6" fmla="*/ 192 w 192"/>
                <a:gd name="T7" fmla="*/ 9 h 204"/>
                <a:gd name="T8" fmla="*/ 185 w 192"/>
                <a:gd name="T9" fmla="*/ 41 h 204"/>
                <a:gd name="T10" fmla="*/ 116 w 192"/>
                <a:gd name="T11" fmla="*/ 87 h 204"/>
                <a:gd name="T12" fmla="*/ 101 w 192"/>
                <a:gd name="T13" fmla="*/ 108 h 204"/>
                <a:gd name="T14" fmla="*/ 81 w 192"/>
                <a:gd name="T15" fmla="*/ 101 h 204"/>
                <a:gd name="T16" fmla="*/ 69 w 192"/>
                <a:gd name="T17" fmla="*/ 129 h 204"/>
                <a:gd name="T18" fmla="*/ 53 w 192"/>
                <a:gd name="T19" fmla="*/ 144 h 204"/>
                <a:gd name="T20" fmla="*/ 44 w 192"/>
                <a:gd name="T21" fmla="*/ 153 h 204"/>
                <a:gd name="T22" fmla="*/ 33 w 192"/>
                <a:gd name="T23" fmla="*/ 165 h 204"/>
                <a:gd name="T24" fmla="*/ 11 w 192"/>
                <a:gd name="T25" fmla="*/ 195 h 204"/>
                <a:gd name="T26" fmla="*/ 0 w 192"/>
                <a:gd name="T27" fmla="*/ 200 h 204"/>
                <a:gd name="T28" fmla="*/ 23 w 192"/>
                <a:gd name="T29" fmla="*/ 158 h 204"/>
                <a:gd name="T30" fmla="*/ 50 w 192"/>
                <a:gd name="T31" fmla="*/ 101 h 204"/>
                <a:gd name="T32" fmla="*/ 59 w 192"/>
                <a:gd name="T33" fmla="*/ 96 h 204"/>
                <a:gd name="T34" fmla="*/ 74 w 192"/>
                <a:gd name="T35" fmla="*/ 83 h 204"/>
                <a:gd name="T36" fmla="*/ 93 w 192"/>
                <a:gd name="T37" fmla="*/ 59 h 204"/>
                <a:gd name="T38" fmla="*/ 96 w 192"/>
                <a:gd name="T39" fmla="*/ 23 h 20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92" h="204">
                  <a:moveTo>
                    <a:pt x="96" y="23"/>
                  </a:moveTo>
                  <a:cubicBezTo>
                    <a:pt x="111" y="14"/>
                    <a:pt x="115" y="39"/>
                    <a:pt x="128" y="44"/>
                  </a:cubicBezTo>
                  <a:cubicBezTo>
                    <a:pt x="145" y="31"/>
                    <a:pt x="153" y="8"/>
                    <a:pt x="173" y="0"/>
                  </a:cubicBezTo>
                  <a:cubicBezTo>
                    <a:pt x="184" y="2"/>
                    <a:pt x="186" y="1"/>
                    <a:pt x="192" y="9"/>
                  </a:cubicBezTo>
                  <a:cubicBezTo>
                    <a:pt x="191" y="20"/>
                    <a:pt x="191" y="31"/>
                    <a:pt x="185" y="41"/>
                  </a:cubicBezTo>
                  <a:cubicBezTo>
                    <a:pt x="153" y="36"/>
                    <a:pt x="134" y="64"/>
                    <a:pt x="116" y="87"/>
                  </a:cubicBezTo>
                  <a:cubicBezTo>
                    <a:pt x="111" y="94"/>
                    <a:pt x="109" y="102"/>
                    <a:pt x="101" y="108"/>
                  </a:cubicBezTo>
                  <a:cubicBezTo>
                    <a:pt x="88" y="107"/>
                    <a:pt x="91" y="103"/>
                    <a:pt x="81" y="101"/>
                  </a:cubicBezTo>
                  <a:cubicBezTo>
                    <a:pt x="65" y="104"/>
                    <a:pt x="78" y="119"/>
                    <a:pt x="69" y="129"/>
                  </a:cubicBezTo>
                  <a:cubicBezTo>
                    <a:pt x="64" y="134"/>
                    <a:pt x="58" y="139"/>
                    <a:pt x="53" y="144"/>
                  </a:cubicBezTo>
                  <a:cubicBezTo>
                    <a:pt x="50" y="147"/>
                    <a:pt x="44" y="153"/>
                    <a:pt x="44" y="153"/>
                  </a:cubicBezTo>
                  <a:cubicBezTo>
                    <a:pt x="42" y="158"/>
                    <a:pt x="33" y="165"/>
                    <a:pt x="33" y="165"/>
                  </a:cubicBezTo>
                  <a:cubicBezTo>
                    <a:pt x="27" y="175"/>
                    <a:pt x="20" y="188"/>
                    <a:pt x="11" y="195"/>
                  </a:cubicBezTo>
                  <a:cubicBezTo>
                    <a:pt x="8" y="202"/>
                    <a:pt x="7" y="204"/>
                    <a:pt x="0" y="200"/>
                  </a:cubicBezTo>
                  <a:cubicBezTo>
                    <a:pt x="1" y="183"/>
                    <a:pt x="2" y="161"/>
                    <a:pt x="23" y="158"/>
                  </a:cubicBezTo>
                  <a:cubicBezTo>
                    <a:pt x="32" y="144"/>
                    <a:pt x="30" y="105"/>
                    <a:pt x="50" y="101"/>
                  </a:cubicBezTo>
                  <a:cubicBezTo>
                    <a:pt x="53" y="99"/>
                    <a:pt x="56" y="98"/>
                    <a:pt x="59" y="96"/>
                  </a:cubicBezTo>
                  <a:cubicBezTo>
                    <a:pt x="66" y="91"/>
                    <a:pt x="64" y="85"/>
                    <a:pt x="74" y="83"/>
                  </a:cubicBezTo>
                  <a:cubicBezTo>
                    <a:pt x="85" y="77"/>
                    <a:pt x="84" y="68"/>
                    <a:pt x="93" y="59"/>
                  </a:cubicBezTo>
                  <a:cubicBezTo>
                    <a:pt x="92" y="47"/>
                    <a:pt x="86" y="33"/>
                    <a:pt x="96" y="23"/>
                  </a:cubicBez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 name="Freeform 8"/>
            <p:cNvSpPr>
              <a:spLocks/>
            </p:cNvSpPr>
            <p:nvPr/>
          </p:nvSpPr>
          <p:spPr bwMode="ltGray">
            <a:xfrm>
              <a:off x="3108" y="472"/>
              <a:ext cx="56" cy="73"/>
            </a:xfrm>
            <a:custGeom>
              <a:avLst/>
              <a:gdLst>
                <a:gd name="T0" fmla="*/ 15 w 56"/>
                <a:gd name="T1" fmla="*/ 36 h 73"/>
                <a:gd name="T2" fmla="*/ 3 w 56"/>
                <a:gd name="T3" fmla="*/ 21 h 73"/>
                <a:gd name="T4" fmla="*/ 8 w 56"/>
                <a:gd name="T5" fmla="*/ 0 h 73"/>
                <a:gd name="T6" fmla="*/ 20 w 56"/>
                <a:gd name="T7" fmla="*/ 9 h 73"/>
                <a:gd name="T8" fmla="*/ 38 w 56"/>
                <a:gd name="T9" fmla="*/ 31 h 73"/>
                <a:gd name="T10" fmla="*/ 56 w 56"/>
                <a:gd name="T11" fmla="*/ 49 h 73"/>
                <a:gd name="T12" fmla="*/ 47 w 56"/>
                <a:gd name="T13" fmla="*/ 61 h 73"/>
                <a:gd name="T14" fmla="*/ 38 w 56"/>
                <a:gd name="T15" fmla="*/ 73 h 73"/>
                <a:gd name="T16" fmla="*/ 27 w 56"/>
                <a:gd name="T17" fmla="*/ 63 h 73"/>
                <a:gd name="T18" fmla="*/ 18 w 56"/>
                <a:gd name="T19" fmla="*/ 45 h 73"/>
                <a:gd name="T20" fmla="*/ 15 w 56"/>
                <a:gd name="T21" fmla="*/ 36 h 7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6" h="73">
                  <a:moveTo>
                    <a:pt x="15" y="36"/>
                  </a:moveTo>
                  <a:cubicBezTo>
                    <a:pt x="9" y="33"/>
                    <a:pt x="7" y="26"/>
                    <a:pt x="3" y="21"/>
                  </a:cubicBezTo>
                  <a:cubicBezTo>
                    <a:pt x="2" y="12"/>
                    <a:pt x="0" y="5"/>
                    <a:pt x="8" y="0"/>
                  </a:cubicBezTo>
                  <a:cubicBezTo>
                    <a:pt x="15" y="1"/>
                    <a:pt x="17" y="2"/>
                    <a:pt x="20" y="9"/>
                  </a:cubicBezTo>
                  <a:cubicBezTo>
                    <a:pt x="22" y="21"/>
                    <a:pt x="25" y="28"/>
                    <a:pt x="38" y="31"/>
                  </a:cubicBezTo>
                  <a:cubicBezTo>
                    <a:pt x="47" y="35"/>
                    <a:pt x="52" y="40"/>
                    <a:pt x="56" y="49"/>
                  </a:cubicBezTo>
                  <a:cubicBezTo>
                    <a:pt x="54" y="55"/>
                    <a:pt x="52" y="57"/>
                    <a:pt x="47" y="61"/>
                  </a:cubicBezTo>
                  <a:cubicBezTo>
                    <a:pt x="45" y="67"/>
                    <a:pt x="43" y="69"/>
                    <a:pt x="38" y="73"/>
                  </a:cubicBezTo>
                  <a:cubicBezTo>
                    <a:pt x="30" y="72"/>
                    <a:pt x="30" y="70"/>
                    <a:pt x="27" y="63"/>
                  </a:cubicBezTo>
                  <a:cubicBezTo>
                    <a:pt x="26" y="56"/>
                    <a:pt x="21" y="51"/>
                    <a:pt x="18" y="45"/>
                  </a:cubicBezTo>
                  <a:cubicBezTo>
                    <a:pt x="17" y="35"/>
                    <a:pt x="20" y="36"/>
                    <a:pt x="15" y="36"/>
                  </a:cubicBez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 name="Freeform 9"/>
            <p:cNvSpPr>
              <a:spLocks/>
            </p:cNvSpPr>
            <p:nvPr/>
          </p:nvSpPr>
          <p:spPr bwMode="ltGray">
            <a:xfrm>
              <a:off x="2800" y="1682"/>
              <a:ext cx="67" cy="104"/>
            </a:xfrm>
            <a:custGeom>
              <a:avLst/>
              <a:gdLst>
                <a:gd name="T0" fmla="*/ 11 w 67"/>
                <a:gd name="T1" fmla="*/ 71 h 104"/>
                <a:gd name="T2" fmla="*/ 22 w 67"/>
                <a:gd name="T3" fmla="*/ 27 h 104"/>
                <a:gd name="T4" fmla="*/ 31 w 67"/>
                <a:gd name="T5" fmla="*/ 14 h 104"/>
                <a:gd name="T6" fmla="*/ 40 w 67"/>
                <a:gd name="T7" fmla="*/ 0 h 104"/>
                <a:gd name="T8" fmla="*/ 47 w 67"/>
                <a:gd name="T9" fmla="*/ 11 h 104"/>
                <a:gd name="T10" fmla="*/ 40 w 67"/>
                <a:gd name="T11" fmla="*/ 26 h 104"/>
                <a:gd name="T12" fmla="*/ 49 w 67"/>
                <a:gd name="T13" fmla="*/ 45 h 104"/>
                <a:gd name="T14" fmla="*/ 50 w 67"/>
                <a:gd name="T15" fmla="*/ 66 h 104"/>
                <a:gd name="T16" fmla="*/ 19 w 67"/>
                <a:gd name="T17" fmla="*/ 104 h 104"/>
                <a:gd name="T18" fmla="*/ 4 w 67"/>
                <a:gd name="T19" fmla="*/ 98 h 104"/>
                <a:gd name="T20" fmla="*/ 13 w 67"/>
                <a:gd name="T21" fmla="*/ 83 h 104"/>
                <a:gd name="T22" fmla="*/ 11 w 67"/>
                <a:gd name="T23" fmla="*/ 71 h 1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7" h="104">
                  <a:moveTo>
                    <a:pt x="11" y="71"/>
                  </a:moveTo>
                  <a:cubicBezTo>
                    <a:pt x="1" y="54"/>
                    <a:pt x="6" y="37"/>
                    <a:pt x="22" y="27"/>
                  </a:cubicBezTo>
                  <a:cubicBezTo>
                    <a:pt x="25" y="23"/>
                    <a:pt x="28" y="18"/>
                    <a:pt x="31" y="14"/>
                  </a:cubicBezTo>
                  <a:cubicBezTo>
                    <a:pt x="32" y="7"/>
                    <a:pt x="37" y="6"/>
                    <a:pt x="40" y="0"/>
                  </a:cubicBezTo>
                  <a:cubicBezTo>
                    <a:pt x="48" y="2"/>
                    <a:pt x="50" y="3"/>
                    <a:pt x="47" y="11"/>
                  </a:cubicBezTo>
                  <a:cubicBezTo>
                    <a:pt x="46" y="18"/>
                    <a:pt x="43" y="20"/>
                    <a:pt x="40" y="26"/>
                  </a:cubicBezTo>
                  <a:cubicBezTo>
                    <a:pt x="41" y="33"/>
                    <a:pt x="41" y="43"/>
                    <a:pt x="49" y="45"/>
                  </a:cubicBezTo>
                  <a:cubicBezTo>
                    <a:pt x="67" y="42"/>
                    <a:pt x="56" y="59"/>
                    <a:pt x="50" y="66"/>
                  </a:cubicBezTo>
                  <a:cubicBezTo>
                    <a:pt x="44" y="92"/>
                    <a:pt x="31" y="83"/>
                    <a:pt x="19" y="104"/>
                  </a:cubicBezTo>
                  <a:cubicBezTo>
                    <a:pt x="13" y="102"/>
                    <a:pt x="9" y="102"/>
                    <a:pt x="4" y="98"/>
                  </a:cubicBezTo>
                  <a:cubicBezTo>
                    <a:pt x="0" y="89"/>
                    <a:pt x="6" y="87"/>
                    <a:pt x="13" y="83"/>
                  </a:cubicBezTo>
                  <a:cubicBezTo>
                    <a:pt x="11" y="72"/>
                    <a:pt x="11" y="76"/>
                    <a:pt x="11" y="71"/>
                  </a:cubicBez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 name="Freeform 10"/>
            <p:cNvSpPr>
              <a:spLocks/>
            </p:cNvSpPr>
            <p:nvPr/>
          </p:nvSpPr>
          <p:spPr bwMode="ltGray">
            <a:xfrm>
              <a:off x="2969" y="2284"/>
              <a:ext cx="24" cy="28"/>
            </a:xfrm>
            <a:custGeom>
              <a:avLst/>
              <a:gdLst>
                <a:gd name="T0" fmla="*/ 7 w 24"/>
                <a:gd name="T1" fmla="*/ 13 h 28"/>
                <a:gd name="T2" fmla="*/ 16 w 24"/>
                <a:gd name="T3" fmla="*/ 3 h 28"/>
                <a:gd name="T4" fmla="*/ 24 w 24"/>
                <a:gd name="T5" fmla="*/ 16 h 28"/>
                <a:gd name="T6" fmla="*/ 13 w 24"/>
                <a:gd name="T7" fmla="*/ 28 h 28"/>
                <a:gd name="T8" fmla="*/ 7 w 24"/>
                <a:gd name="T9" fmla="*/ 13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28">
                  <a:moveTo>
                    <a:pt x="7" y="13"/>
                  </a:moveTo>
                  <a:cubicBezTo>
                    <a:pt x="5" y="4"/>
                    <a:pt x="6" y="0"/>
                    <a:pt x="16" y="3"/>
                  </a:cubicBezTo>
                  <a:cubicBezTo>
                    <a:pt x="19" y="7"/>
                    <a:pt x="22" y="11"/>
                    <a:pt x="24" y="16"/>
                  </a:cubicBezTo>
                  <a:cubicBezTo>
                    <a:pt x="21" y="22"/>
                    <a:pt x="19" y="24"/>
                    <a:pt x="13" y="28"/>
                  </a:cubicBezTo>
                  <a:cubicBezTo>
                    <a:pt x="0" y="26"/>
                    <a:pt x="7" y="2"/>
                    <a:pt x="7" y="13"/>
                  </a:cubicBez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 name="Freeform 11"/>
            <p:cNvSpPr>
              <a:spLocks/>
            </p:cNvSpPr>
            <p:nvPr/>
          </p:nvSpPr>
          <p:spPr bwMode="ltGray">
            <a:xfrm>
              <a:off x="2964" y="2344"/>
              <a:ext cx="17" cy="28"/>
            </a:xfrm>
            <a:custGeom>
              <a:avLst/>
              <a:gdLst>
                <a:gd name="T0" fmla="*/ 2 w 17"/>
                <a:gd name="T1" fmla="*/ 6 h 28"/>
                <a:gd name="T2" fmla="*/ 17 w 17"/>
                <a:gd name="T3" fmla="*/ 13 h 28"/>
                <a:gd name="T4" fmla="*/ 9 w 17"/>
                <a:gd name="T5" fmla="*/ 28 h 28"/>
                <a:gd name="T6" fmla="*/ 0 w 17"/>
                <a:gd name="T7" fmla="*/ 15 h 28"/>
                <a:gd name="T8" fmla="*/ 2 w 17"/>
                <a:gd name="T9" fmla="*/ 6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2" y="6"/>
                  </a:moveTo>
                  <a:cubicBezTo>
                    <a:pt x="10" y="0"/>
                    <a:pt x="12" y="6"/>
                    <a:pt x="17" y="13"/>
                  </a:cubicBezTo>
                  <a:cubicBezTo>
                    <a:pt x="14" y="20"/>
                    <a:pt x="15" y="23"/>
                    <a:pt x="9" y="28"/>
                  </a:cubicBezTo>
                  <a:cubicBezTo>
                    <a:pt x="1" y="24"/>
                    <a:pt x="4" y="22"/>
                    <a:pt x="0" y="15"/>
                  </a:cubicBezTo>
                  <a:cubicBezTo>
                    <a:pt x="2" y="7"/>
                    <a:pt x="2" y="10"/>
                    <a:pt x="2" y="6"/>
                  </a:cubicBez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 name="Freeform 12"/>
            <p:cNvSpPr>
              <a:spLocks/>
            </p:cNvSpPr>
            <p:nvPr/>
          </p:nvSpPr>
          <p:spPr bwMode="ltGray">
            <a:xfrm>
              <a:off x="2948" y="2378"/>
              <a:ext cx="26" cy="24"/>
            </a:xfrm>
            <a:custGeom>
              <a:avLst/>
              <a:gdLst>
                <a:gd name="T0" fmla="*/ 4 w 26"/>
                <a:gd name="T1" fmla="*/ 11 h 24"/>
                <a:gd name="T2" fmla="*/ 13 w 26"/>
                <a:gd name="T3" fmla="*/ 0 h 24"/>
                <a:gd name="T4" fmla="*/ 7 w 26"/>
                <a:gd name="T5" fmla="*/ 24 h 24"/>
                <a:gd name="T6" fmla="*/ 4 w 26"/>
                <a:gd name="T7" fmla="*/ 11 h 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24">
                  <a:moveTo>
                    <a:pt x="4" y="11"/>
                  </a:moveTo>
                  <a:cubicBezTo>
                    <a:pt x="2" y="3"/>
                    <a:pt x="5" y="2"/>
                    <a:pt x="13" y="0"/>
                  </a:cubicBezTo>
                  <a:cubicBezTo>
                    <a:pt x="26" y="5"/>
                    <a:pt x="15" y="19"/>
                    <a:pt x="7" y="24"/>
                  </a:cubicBezTo>
                  <a:cubicBezTo>
                    <a:pt x="5" y="21"/>
                    <a:pt x="0" y="15"/>
                    <a:pt x="4" y="11"/>
                  </a:cubicBez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 name="Freeform 13"/>
            <p:cNvSpPr>
              <a:spLocks/>
            </p:cNvSpPr>
            <p:nvPr/>
          </p:nvSpPr>
          <p:spPr bwMode="ltGray">
            <a:xfrm>
              <a:off x="2996" y="2391"/>
              <a:ext cx="26" cy="30"/>
            </a:xfrm>
            <a:custGeom>
              <a:avLst/>
              <a:gdLst>
                <a:gd name="T0" fmla="*/ 4 w 26"/>
                <a:gd name="T1" fmla="*/ 19 h 30"/>
                <a:gd name="T2" fmla="*/ 18 w 26"/>
                <a:gd name="T3" fmla="*/ 2 h 30"/>
                <a:gd name="T4" fmla="*/ 22 w 26"/>
                <a:gd name="T5" fmla="*/ 20 h 30"/>
                <a:gd name="T6" fmla="*/ 6 w 26"/>
                <a:gd name="T7" fmla="*/ 26 h 30"/>
                <a:gd name="T8" fmla="*/ 1 w 26"/>
                <a:gd name="T9" fmla="*/ 23 h 30"/>
                <a:gd name="T10" fmla="*/ 3 w 26"/>
                <a:gd name="T11" fmla="*/ 19 h 30"/>
                <a:gd name="T12" fmla="*/ 4 w 26"/>
                <a:gd name="T13" fmla="*/ 14 h 30"/>
                <a:gd name="T14" fmla="*/ 4 w 26"/>
                <a:gd name="T15" fmla="*/ 19 h 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6" h="30">
                  <a:moveTo>
                    <a:pt x="4" y="19"/>
                  </a:moveTo>
                  <a:cubicBezTo>
                    <a:pt x="6" y="5"/>
                    <a:pt x="4" y="0"/>
                    <a:pt x="18" y="2"/>
                  </a:cubicBezTo>
                  <a:cubicBezTo>
                    <a:pt x="25" y="8"/>
                    <a:pt x="26" y="12"/>
                    <a:pt x="22" y="20"/>
                  </a:cubicBezTo>
                  <a:cubicBezTo>
                    <a:pt x="20" y="30"/>
                    <a:pt x="15" y="28"/>
                    <a:pt x="6" y="26"/>
                  </a:cubicBezTo>
                  <a:cubicBezTo>
                    <a:pt x="4" y="25"/>
                    <a:pt x="2" y="25"/>
                    <a:pt x="1" y="23"/>
                  </a:cubicBezTo>
                  <a:cubicBezTo>
                    <a:pt x="0" y="22"/>
                    <a:pt x="3" y="20"/>
                    <a:pt x="3" y="19"/>
                  </a:cubicBezTo>
                  <a:cubicBezTo>
                    <a:pt x="4" y="17"/>
                    <a:pt x="2" y="14"/>
                    <a:pt x="4" y="14"/>
                  </a:cubicBezTo>
                  <a:cubicBezTo>
                    <a:pt x="6" y="14"/>
                    <a:pt x="4" y="17"/>
                    <a:pt x="4" y="19"/>
                  </a:cubicBez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 name="Freeform 14"/>
            <p:cNvSpPr>
              <a:spLocks/>
            </p:cNvSpPr>
            <p:nvPr/>
          </p:nvSpPr>
          <p:spPr bwMode="ltGray">
            <a:xfrm>
              <a:off x="3013" y="2432"/>
              <a:ext cx="17" cy="23"/>
            </a:xfrm>
            <a:custGeom>
              <a:avLst/>
              <a:gdLst>
                <a:gd name="T0" fmla="*/ 4 w 17"/>
                <a:gd name="T1" fmla="*/ 17 h 23"/>
                <a:gd name="T2" fmla="*/ 10 w 17"/>
                <a:gd name="T3" fmla="*/ 0 h 23"/>
                <a:gd name="T4" fmla="*/ 17 w 17"/>
                <a:gd name="T5" fmla="*/ 11 h 23"/>
                <a:gd name="T6" fmla="*/ 10 w 17"/>
                <a:gd name="T7" fmla="*/ 23 h 23"/>
                <a:gd name="T8" fmla="*/ 4 w 17"/>
                <a:gd name="T9" fmla="*/ 17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4" y="17"/>
                  </a:moveTo>
                  <a:cubicBezTo>
                    <a:pt x="0" y="7"/>
                    <a:pt x="1" y="5"/>
                    <a:pt x="10" y="0"/>
                  </a:cubicBezTo>
                  <a:cubicBezTo>
                    <a:pt x="12" y="9"/>
                    <a:pt x="15" y="2"/>
                    <a:pt x="17" y="11"/>
                  </a:cubicBezTo>
                  <a:cubicBezTo>
                    <a:pt x="16" y="18"/>
                    <a:pt x="16" y="20"/>
                    <a:pt x="10" y="23"/>
                  </a:cubicBezTo>
                  <a:cubicBezTo>
                    <a:pt x="8" y="21"/>
                    <a:pt x="6" y="19"/>
                    <a:pt x="4" y="17"/>
                  </a:cubicBez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 name="Freeform 15"/>
            <p:cNvSpPr>
              <a:spLocks/>
            </p:cNvSpPr>
            <p:nvPr/>
          </p:nvSpPr>
          <p:spPr bwMode="ltGray">
            <a:xfrm>
              <a:off x="3041" y="2557"/>
              <a:ext cx="38" cy="29"/>
            </a:xfrm>
            <a:custGeom>
              <a:avLst/>
              <a:gdLst>
                <a:gd name="T0" fmla="*/ 18 w 38"/>
                <a:gd name="T1" fmla="*/ 25 h 29"/>
                <a:gd name="T2" fmla="*/ 6 w 38"/>
                <a:gd name="T3" fmla="*/ 15 h 29"/>
                <a:gd name="T4" fmla="*/ 15 w 38"/>
                <a:gd name="T5" fmla="*/ 0 h 29"/>
                <a:gd name="T6" fmla="*/ 31 w 38"/>
                <a:gd name="T7" fmla="*/ 7 h 29"/>
                <a:gd name="T8" fmla="*/ 27 w 38"/>
                <a:gd name="T9" fmla="*/ 28 h 29"/>
                <a:gd name="T10" fmla="*/ 18 w 38"/>
                <a:gd name="T11" fmla="*/ 25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8" h="29">
                  <a:moveTo>
                    <a:pt x="18" y="25"/>
                  </a:moveTo>
                  <a:cubicBezTo>
                    <a:pt x="13" y="22"/>
                    <a:pt x="11" y="18"/>
                    <a:pt x="6" y="15"/>
                  </a:cubicBezTo>
                  <a:cubicBezTo>
                    <a:pt x="0" y="5"/>
                    <a:pt x="5" y="2"/>
                    <a:pt x="15" y="0"/>
                  </a:cubicBezTo>
                  <a:cubicBezTo>
                    <a:pt x="21" y="4"/>
                    <a:pt x="24" y="6"/>
                    <a:pt x="31" y="7"/>
                  </a:cubicBezTo>
                  <a:cubicBezTo>
                    <a:pt x="38" y="18"/>
                    <a:pt x="34" y="19"/>
                    <a:pt x="27" y="28"/>
                  </a:cubicBezTo>
                  <a:cubicBezTo>
                    <a:pt x="18" y="27"/>
                    <a:pt x="20" y="29"/>
                    <a:pt x="18" y="25"/>
                  </a:cubicBez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 name="Freeform 16"/>
            <p:cNvSpPr>
              <a:spLocks/>
            </p:cNvSpPr>
            <p:nvPr/>
          </p:nvSpPr>
          <p:spPr bwMode="ltGray">
            <a:xfrm>
              <a:off x="1928" y="2365"/>
              <a:ext cx="400" cy="285"/>
            </a:xfrm>
            <a:custGeom>
              <a:avLst/>
              <a:gdLst>
                <a:gd name="T0" fmla="*/ 216 w 400"/>
                <a:gd name="T1" fmla="*/ 168 h 285"/>
                <a:gd name="T2" fmla="*/ 246 w 400"/>
                <a:gd name="T3" fmla="*/ 150 h 285"/>
                <a:gd name="T4" fmla="*/ 274 w 400"/>
                <a:gd name="T5" fmla="*/ 154 h 285"/>
                <a:gd name="T6" fmla="*/ 298 w 400"/>
                <a:gd name="T7" fmla="*/ 175 h 285"/>
                <a:gd name="T8" fmla="*/ 315 w 400"/>
                <a:gd name="T9" fmla="*/ 202 h 285"/>
                <a:gd name="T10" fmla="*/ 328 w 400"/>
                <a:gd name="T11" fmla="*/ 172 h 285"/>
                <a:gd name="T12" fmla="*/ 342 w 400"/>
                <a:gd name="T13" fmla="*/ 141 h 285"/>
                <a:gd name="T14" fmla="*/ 370 w 400"/>
                <a:gd name="T15" fmla="*/ 121 h 285"/>
                <a:gd name="T16" fmla="*/ 400 w 400"/>
                <a:gd name="T17" fmla="*/ 105 h 285"/>
                <a:gd name="T18" fmla="*/ 397 w 400"/>
                <a:gd name="T19" fmla="*/ 81 h 285"/>
                <a:gd name="T20" fmla="*/ 378 w 400"/>
                <a:gd name="T21" fmla="*/ 69 h 285"/>
                <a:gd name="T22" fmla="*/ 396 w 400"/>
                <a:gd name="T23" fmla="*/ 43 h 285"/>
                <a:gd name="T24" fmla="*/ 369 w 400"/>
                <a:gd name="T25" fmla="*/ 30 h 285"/>
                <a:gd name="T26" fmla="*/ 346 w 400"/>
                <a:gd name="T27" fmla="*/ 21 h 285"/>
                <a:gd name="T28" fmla="*/ 316 w 400"/>
                <a:gd name="T29" fmla="*/ 0 h 285"/>
                <a:gd name="T30" fmla="*/ 297 w 400"/>
                <a:gd name="T31" fmla="*/ 7 h 285"/>
                <a:gd name="T32" fmla="*/ 262 w 400"/>
                <a:gd name="T33" fmla="*/ 15 h 285"/>
                <a:gd name="T34" fmla="*/ 234 w 400"/>
                <a:gd name="T35" fmla="*/ 18 h 285"/>
                <a:gd name="T36" fmla="*/ 246 w 400"/>
                <a:gd name="T37" fmla="*/ 43 h 285"/>
                <a:gd name="T38" fmla="*/ 214 w 400"/>
                <a:gd name="T39" fmla="*/ 61 h 285"/>
                <a:gd name="T40" fmla="*/ 183 w 400"/>
                <a:gd name="T41" fmla="*/ 72 h 285"/>
                <a:gd name="T42" fmla="*/ 163 w 400"/>
                <a:gd name="T43" fmla="*/ 61 h 285"/>
                <a:gd name="T44" fmla="*/ 154 w 400"/>
                <a:gd name="T45" fmla="*/ 34 h 285"/>
                <a:gd name="T46" fmla="*/ 139 w 400"/>
                <a:gd name="T47" fmla="*/ 49 h 285"/>
                <a:gd name="T48" fmla="*/ 112 w 400"/>
                <a:gd name="T49" fmla="*/ 79 h 285"/>
                <a:gd name="T50" fmla="*/ 106 w 400"/>
                <a:gd name="T51" fmla="*/ 105 h 285"/>
                <a:gd name="T52" fmla="*/ 76 w 400"/>
                <a:gd name="T53" fmla="*/ 123 h 285"/>
                <a:gd name="T54" fmla="*/ 60 w 400"/>
                <a:gd name="T55" fmla="*/ 141 h 285"/>
                <a:gd name="T56" fmla="*/ 34 w 400"/>
                <a:gd name="T57" fmla="*/ 153 h 285"/>
                <a:gd name="T58" fmla="*/ 10 w 400"/>
                <a:gd name="T59" fmla="*/ 160 h 285"/>
                <a:gd name="T60" fmla="*/ 15 w 400"/>
                <a:gd name="T61" fmla="*/ 166 h 285"/>
                <a:gd name="T62" fmla="*/ 39 w 400"/>
                <a:gd name="T63" fmla="*/ 157 h 285"/>
                <a:gd name="T64" fmla="*/ 58 w 400"/>
                <a:gd name="T65" fmla="*/ 166 h 285"/>
                <a:gd name="T66" fmla="*/ 64 w 400"/>
                <a:gd name="T67" fmla="*/ 187 h 285"/>
                <a:gd name="T68" fmla="*/ 69 w 400"/>
                <a:gd name="T69" fmla="*/ 202 h 285"/>
                <a:gd name="T70" fmla="*/ 58 w 400"/>
                <a:gd name="T71" fmla="*/ 220 h 285"/>
                <a:gd name="T72" fmla="*/ 67 w 400"/>
                <a:gd name="T73" fmla="*/ 243 h 285"/>
                <a:gd name="T74" fmla="*/ 97 w 400"/>
                <a:gd name="T75" fmla="*/ 250 h 285"/>
                <a:gd name="T76" fmla="*/ 106 w 400"/>
                <a:gd name="T77" fmla="*/ 274 h 285"/>
                <a:gd name="T78" fmla="*/ 133 w 400"/>
                <a:gd name="T79" fmla="*/ 273 h 285"/>
                <a:gd name="T80" fmla="*/ 145 w 400"/>
                <a:gd name="T81" fmla="*/ 265 h 285"/>
                <a:gd name="T82" fmla="*/ 156 w 400"/>
                <a:gd name="T83" fmla="*/ 240 h 285"/>
                <a:gd name="T84" fmla="*/ 180 w 400"/>
                <a:gd name="T85" fmla="*/ 211 h 285"/>
                <a:gd name="T86" fmla="*/ 189 w 400"/>
                <a:gd name="T87" fmla="*/ 184 h 28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00" h="285">
                  <a:moveTo>
                    <a:pt x="201" y="174"/>
                  </a:moveTo>
                  <a:lnTo>
                    <a:pt x="216" y="168"/>
                  </a:lnTo>
                  <a:lnTo>
                    <a:pt x="232" y="154"/>
                  </a:lnTo>
                  <a:lnTo>
                    <a:pt x="246" y="150"/>
                  </a:lnTo>
                  <a:lnTo>
                    <a:pt x="259" y="150"/>
                  </a:lnTo>
                  <a:lnTo>
                    <a:pt x="274" y="154"/>
                  </a:lnTo>
                  <a:lnTo>
                    <a:pt x="286" y="162"/>
                  </a:lnTo>
                  <a:lnTo>
                    <a:pt x="298" y="175"/>
                  </a:lnTo>
                  <a:lnTo>
                    <a:pt x="307" y="187"/>
                  </a:lnTo>
                  <a:lnTo>
                    <a:pt x="315" y="202"/>
                  </a:lnTo>
                  <a:lnTo>
                    <a:pt x="328" y="189"/>
                  </a:lnTo>
                  <a:lnTo>
                    <a:pt x="328" y="172"/>
                  </a:lnTo>
                  <a:lnTo>
                    <a:pt x="336" y="156"/>
                  </a:lnTo>
                  <a:lnTo>
                    <a:pt x="342" y="141"/>
                  </a:lnTo>
                  <a:lnTo>
                    <a:pt x="355" y="130"/>
                  </a:lnTo>
                  <a:lnTo>
                    <a:pt x="370" y="121"/>
                  </a:lnTo>
                  <a:lnTo>
                    <a:pt x="387" y="112"/>
                  </a:lnTo>
                  <a:lnTo>
                    <a:pt x="400" y="105"/>
                  </a:lnTo>
                  <a:lnTo>
                    <a:pt x="397" y="94"/>
                  </a:lnTo>
                  <a:lnTo>
                    <a:pt x="397" y="81"/>
                  </a:lnTo>
                  <a:lnTo>
                    <a:pt x="388" y="76"/>
                  </a:lnTo>
                  <a:lnTo>
                    <a:pt x="378" y="69"/>
                  </a:lnTo>
                  <a:lnTo>
                    <a:pt x="382" y="52"/>
                  </a:lnTo>
                  <a:lnTo>
                    <a:pt x="396" y="43"/>
                  </a:lnTo>
                  <a:lnTo>
                    <a:pt x="394" y="33"/>
                  </a:lnTo>
                  <a:lnTo>
                    <a:pt x="369" y="30"/>
                  </a:lnTo>
                  <a:lnTo>
                    <a:pt x="354" y="27"/>
                  </a:lnTo>
                  <a:lnTo>
                    <a:pt x="346" y="21"/>
                  </a:lnTo>
                  <a:lnTo>
                    <a:pt x="331" y="12"/>
                  </a:lnTo>
                  <a:lnTo>
                    <a:pt x="316" y="0"/>
                  </a:lnTo>
                  <a:lnTo>
                    <a:pt x="306" y="1"/>
                  </a:lnTo>
                  <a:lnTo>
                    <a:pt x="297" y="7"/>
                  </a:lnTo>
                  <a:lnTo>
                    <a:pt x="279" y="6"/>
                  </a:lnTo>
                  <a:lnTo>
                    <a:pt x="262" y="15"/>
                  </a:lnTo>
                  <a:lnTo>
                    <a:pt x="250" y="19"/>
                  </a:lnTo>
                  <a:lnTo>
                    <a:pt x="234" y="18"/>
                  </a:lnTo>
                  <a:lnTo>
                    <a:pt x="243" y="27"/>
                  </a:lnTo>
                  <a:lnTo>
                    <a:pt x="246" y="43"/>
                  </a:lnTo>
                  <a:lnTo>
                    <a:pt x="232" y="57"/>
                  </a:lnTo>
                  <a:lnTo>
                    <a:pt x="214" y="61"/>
                  </a:lnTo>
                  <a:lnTo>
                    <a:pt x="195" y="66"/>
                  </a:lnTo>
                  <a:lnTo>
                    <a:pt x="183" y="72"/>
                  </a:lnTo>
                  <a:lnTo>
                    <a:pt x="171" y="69"/>
                  </a:lnTo>
                  <a:lnTo>
                    <a:pt x="163" y="61"/>
                  </a:lnTo>
                  <a:lnTo>
                    <a:pt x="165" y="42"/>
                  </a:lnTo>
                  <a:lnTo>
                    <a:pt x="154" y="34"/>
                  </a:lnTo>
                  <a:lnTo>
                    <a:pt x="148" y="43"/>
                  </a:lnTo>
                  <a:lnTo>
                    <a:pt x="139" y="49"/>
                  </a:lnTo>
                  <a:lnTo>
                    <a:pt x="129" y="57"/>
                  </a:lnTo>
                  <a:lnTo>
                    <a:pt x="112" y="79"/>
                  </a:lnTo>
                  <a:lnTo>
                    <a:pt x="108" y="88"/>
                  </a:lnTo>
                  <a:lnTo>
                    <a:pt x="106" y="105"/>
                  </a:lnTo>
                  <a:lnTo>
                    <a:pt x="93" y="114"/>
                  </a:lnTo>
                  <a:lnTo>
                    <a:pt x="76" y="123"/>
                  </a:lnTo>
                  <a:lnTo>
                    <a:pt x="73" y="133"/>
                  </a:lnTo>
                  <a:lnTo>
                    <a:pt x="60" y="141"/>
                  </a:lnTo>
                  <a:lnTo>
                    <a:pt x="49" y="150"/>
                  </a:lnTo>
                  <a:lnTo>
                    <a:pt x="34" y="153"/>
                  </a:lnTo>
                  <a:lnTo>
                    <a:pt x="21" y="159"/>
                  </a:lnTo>
                  <a:lnTo>
                    <a:pt x="10" y="160"/>
                  </a:lnTo>
                  <a:lnTo>
                    <a:pt x="0" y="162"/>
                  </a:lnTo>
                  <a:lnTo>
                    <a:pt x="15" y="166"/>
                  </a:lnTo>
                  <a:lnTo>
                    <a:pt x="28" y="163"/>
                  </a:lnTo>
                  <a:lnTo>
                    <a:pt x="39" y="157"/>
                  </a:lnTo>
                  <a:lnTo>
                    <a:pt x="49" y="157"/>
                  </a:lnTo>
                  <a:lnTo>
                    <a:pt x="58" y="166"/>
                  </a:lnTo>
                  <a:lnTo>
                    <a:pt x="64" y="175"/>
                  </a:lnTo>
                  <a:lnTo>
                    <a:pt x="64" y="187"/>
                  </a:lnTo>
                  <a:lnTo>
                    <a:pt x="58" y="198"/>
                  </a:lnTo>
                  <a:lnTo>
                    <a:pt x="69" y="202"/>
                  </a:lnTo>
                  <a:lnTo>
                    <a:pt x="73" y="211"/>
                  </a:lnTo>
                  <a:lnTo>
                    <a:pt x="58" y="220"/>
                  </a:lnTo>
                  <a:lnTo>
                    <a:pt x="70" y="232"/>
                  </a:lnTo>
                  <a:lnTo>
                    <a:pt x="67" y="243"/>
                  </a:lnTo>
                  <a:lnTo>
                    <a:pt x="78" y="253"/>
                  </a:lnTo>
                  <a:lnTo>
                    <a:pt x="97" y="250"/>
                  </a:lnTo>
                  <a:lnTo>
                    <a:pt x="93" y="268"/>
                  </a:lnTo>
                  <a:lnTo>
                    <a:pt x="106" y="274"/>
                  </a:lnTo>
                  <a:lnTo>
                    <a:pt x="120" y="282"/>
                  </a:lnTo>
                  <a:lnTo>
                    <a:pt x="133" y="273"/>
                  </a:lnTo>
                  <a:lnTo>
                    <a:pt x="150" y="285"/>
                  </a:lnTo>
                  <a:lnTo>
                    <a:pt x="145" y="265"/>
                  </a:lnTo>
                  <a:lnTo>
                    <a:pt x="150" y="256"/>
                  </a:lnTo>
                  <a:lnTo>
                    <a:pt x="156" y="240"/>
                  </a:lnTo>
                  <a:lnTo>
                    <a:pt x="168" y="225"/>
                  </a:lnTo>
                  <a:lnTo>
                    <a:pt x="180" y="211"/>
                  </a:lnTo>
                  <a:lnTo>
                    <a:pt x="192" y="198"/>
                  </a:lnTo>
                  <a:lnTo>
                    <a:pt x="189" y="184"/>
                  </a:lnTo>
                  <a:lnTo>
                    <a:pt x="201" y="174"/>
                  </a:ln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 name="Freeform 17"/>
            <p:cNvSpPr>
              <a:spLocks/>
            </p:cNvSpPr>
            <p:nvPr/>
          </p:nvSpPr>
          <p:spPr bwMode="ltGray">
            <a:xfrm>
              <a:off x="2327" y="2330"/>
              <a:ext cx="43" cy="80"/>
            </a:xfrm>
            <a:custGeom>
              <a:avLst/>
              <a:gdLst>
                <a:gd name="T0" fmla="*/ 0 w 43"/>
                <a:gd name="T1" fmla="*/ 54 h 80"/>
                <a:gd name="T2" fmla="*/ 3 w 43"/>
                <a:gd name="T3" fmla="*/ 33 h 80"/>
                <a:gd name="T4" fmla="*/ 22 w 43"/>
                <a:gd name="T5" fmla="*/ 23 h 80"/>
                <a:gd name="T6" fmla="*/ 30 w 43"/>
                <a:gd name="T7" fmla="*/ 12 h 80"/>
                <a:gd name="T8" fmla="*/ 33 w 43"/>
                <a:gd name="T9" fmla="*/ 0 h 80"/>
                <a:gd name="T10" fmla="*/ 43 w 43"/>
                <a:gd name="T11" fmla="*/ 6 h 80"/>
                <a:gd name="T12" fmla="*/ 40 w 43"/>
                <a:gd name="T13" fmla="*/ 18 h 80"/>
                <a:gd name="T14" fmla="*/ 33 w 43"/>
                <a:gd name="T15" fmla="*/ 35 h 80"/>
                <a:gd name="T16" fmla="*/ 37 w 43"/>
                <a:gd name="T17" fmla="*/ 51 h 80"/>
                <a:gd name="T18" fmla="*/ 39 w 43"/>
                <a:gd name="T19" fmla="*/ 62 h 80"/>
                <a:gd name="T20" fmla="*/ 30 w 43"/>
                <a:gd name="T21" fmla="*/ 71 h 80"/>
                <a:gd name="T22" fmla="*/ 19 w 43"/>
                <a:gd name="T23" fmla="*/ 75 h 80"/>
                <a:gd name="T24" fmla="*/ 7 w 43"/>
                <a:gd name="T25" fmla="*/ 80 h 80"/>
                <a:gd name="T26" fmla="*/ 0 w 43"/>
                <a:gd name="T27" fmla="*/ 54 h 8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3" h="80">
                  <a:moveTo>
                    <a:pt x="0" y="54"/>
                  </a:moveTo>
                  <a:lnTo>
                    <a:pt x="3" y="33"/>
                  </a:lnTo>
                  <a:lnTo>
                    <a:pt x="22" y="23"/>
                  </a:lnTo>
                  <a:lnTo>
                    <a:pt x="30" y="12"/>
                  </a:lnTo>
                  <a:lnTo>
                    <a:pt x="33" y="0"/>
                  </a:lnTo>
                  <a:lnTo>
                    <a:pt x="43" y="6"/>
                  </a:lnTo>
                  <a:lnTo>
                    <a:pt x="40" y="18"/>
                  </a:lnTo>
                  <a:lnTo>
                    <a:pt x="33" y="35"/>
                  </a:lnTo>
                  <a:lnTo>
                    <a:pt x="37" y="51"/>
                  </a:lnTo>
                  <a:lnTo>
                    <a:pt x="39" y="62"/>
                  </a:lnTo>
                  <a:lnTo>
                    <a:pt x="30" y="71"/>
                  </a:lnTo>
                  <a:lnTo>
                    <a:pt x="19" y="75"/>
                  </a:lnTo>
                  <a:lnTo>
                    <a:pt x="7" y="80"/>
                  </a:lnTo>
                  <a:lnTo>
                    <a:pt x="0" y="54"/>
                  </a:ln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 name="Freeform 18"/>
            <p:cNvSpPr>
              <a:spLocks/>
            </p:cNvSpPr>
            <p:nvPr/>
          </p:nvSpPr>
          <p:spPr bwMode="ltGray">
            <a:xfrm>
              <a:off x="1562" y="2413"/>
              <a:ext cx="388" cy="502"/>
            </a:xfrm>
            <a:custGeom>
              <a:avLst/>
              <a:gdLst>
                <a:gd name="T0" fmla="*/ 170 w 388"/>
                <a:gd name="T1" fmla="*/ 214 h 502"/>
                <a:gd name="T2" fmla="*/ 126 w 388"/>
                <a:gd name="T3" fmla="*/ 239 h 502"/>
                <a:gd name="T4" fmla="*/ 170 w 388"/>
                <a:gd name="T5" fmla="*/ 240 h 502"/>
                <a:gd name="T6" fmla="*/ 156 w 388"/>
                <a:gd name="T7" fmla="*/ 276 h 502"/>
                <a:gd name="T8" fmla="*/ 132 w 388"/>
                <a:gd name="T9" fmla="*/ 312 h 502"/>
                <a:gd name="T10" fmla="*/ 110 w 388"/>
                <a:gd name="T11" fmla="*/ 330 h 502"/>
                <a:gd name="T12" fmla="*/ 106 w 388"/>
                <a:gd name="T13" fmla="*/ 356 h 502"/>
                <a:gd name="T14" fmla="*/ 110 w 388"/>
                <a:gd name="T15" fmla="*/ 382 h 502"/>
                <a:gd name="T16" fmla="*/ 124 w 388"/>
                <a:gd name="T17" fmla="*/ 410 h 502"/>
                <a:gd name="T18" fmla="*/ 92 w 388"/>
                <a:gd name="T19" fmla="*/ 434 h 502"/>
                <a:gd name="T20" fmla="*/ 110 w 388"/>
                <a:gd name="T21" fmla="*/ 462 h 502"/>
                <a:gd name="T22" fmla="*/ 146 w 388"/>
                <a:gd name="T23" fmla="*/ 470 h 502"/>
                <a:gd name="T24" fmla="*/ 176 w 388"/>
                <a:gd name="T25" fmla="*/ 472 h 502"/>
                <a:gd name="T26" fmla="*/ 160 w 388"/>
                <a:gd name="T27" fmla="*/ 416 h 502"/>
                <a:gd name="T28" fmla="*/ 176 w 388"/>
                <a:gd name="T29" fmla="*/ 380 h 502"/>
                <a:gd name="T30" fmla="*/ 194 w 388"/>
                <a:gd name="T31" fmla="*/ 404 h 502"/>
                <a:gd name="T32" fmla="*/ 172 w 388"/>
                <a:gd name="T33" fmla="*/ 430 h 502"/>
                <a:gd name="T34" fmla="*/ 188 w 388"/>
                <a:gd name="T35" fmla="*/ 460 h 502"/>
                <a:gd name="T36" fmla="*/ 172 w 388"/>
                <a:gd name="T37" fmla="*/ 490 h 502"/>
                <a:gd name="T38" fmla="*/ 198 w 388"/>
                <a:gd name="T39" fmla="*/ 494 h 502"/>
                <a:gd name="T40" fmla="*/ 228 w 388"/>
                <a:gd name="T41" fmla="*/ 478 h 502"/>
                <a:gd name="T42" fmla="*/ 240 w 388"/>
                <a:gd name="T43" fmla="*/ 454 h 502"/>
                <a:gd name="T44" fmla="*/ 240 w 388"/>
                <a:gd name="T45" fmla="*/ 434 h 502"/>
                <a:gd name="T46" fmla="*/ 260 w 388"/>
                <a:gd name="T47" fmla="*/ 456 h 502"/>
                <a:gd name="T48" fmla="*/ 286 w 388"/>
                <a:gd name="T49" fmla="*/ 424 h 502"/>
                <a:gd name="T50" fmla="*/ 296 w 388"/>
                <a:gd name="T51" fmla="*/ 392 h 502"/>
                <a:gd name="T52" fmla="*/ 300 w 388"/>
                <a:gd name="T53" fmla="*/ 348 h 502"/>
                <a:gd name="T54" fmla="*/ 318 w 388"/>
                <a:gd name="T55" fmla="*/ 310 h 502"/>
                <a:gd name="T56" fmla="*/ 330 w 388"/>
                <a:gd name="T57" fmla="*/ 278 h 502"/>
                <a:gd name="T58" fmla="*/ 334 w 388"/>
                <a:gd name="T59" fmla="*/ 258 h 502"/>
                <a:gd name="T60" fmla="*/ 372 w 388"/>
                <a:gd name="T61" fmla="*/ 218 h 502"/>
                <a:gd name="T62" fmla="*/ 388 w 388"/>
                <a:gd name="T63" fmla="*/ 196 h 502"/>
                <a:gd name="T64" fmla="*/ 378 w 388"/>
                <a:gd name="T65" fmla="*/ 170 h 502"/>
                <a:gd name="T66" fmla="*/ 366 w 388"/>
                <a:gd name="T67" fmla="*/ 142 h 502"/>
                <a:gd name="T68" fmla="*/ 352 w 388"/>
                <a:gd name="T69" fmla="*/ 126 h 502"/>
                <a:gd name="T70" fmla="*/ 322 w 388"/>
                <a:gd name="T71" fmla="*/ 118 h 502"/>
                <a:gd name="T72" fmla="*/ 346 w 388"/>
                <a:gd name="T73" fmla="*/ 94 h 502"/>
                <a:gd name="T74" fmla="*/ 340 w 388"/>
                <a:gd name="T75" fmla="*/ 66 h 502"/>
                <a:gd name="T76" fmla="*/ 304 w 388"/>
                <a:gd name="T77" fmla="*/ 62 h 502"/>
                <a:gd name="T78" fmla="*/ 274 w 388"/>
                <a:gd name="T79" fmla="*/ 76 h 502"/>
                <a:gd name="T80" fmla="*/ 248 w 388"/>
                <a:gd name="T81" fmla="*/ 38 h 502"/>
                <a:gd name="T82" fmla="*/ 230 w 388"/>
                <a:gd name="T83" fmla="*/ 16 h 502"/>
                <a:gd name="T84" fmla="*/ 209 w 388"/>
                <a:gd name="T85" fmla="*/ 11 h 502"/>
                <a:gd name="T86" fmla="*/ 174 w 388"/>
                <a:gd name="T87" fmla="*/ 12 h 502"/>
                <a:gd name="T88" fmla="*/ 160 w 388"/>
                <a:gd name="T89" fmla="*/ 48 h 502"/>
                <a:gd name="T90" fmla="*/ 154 w 388"/>
                <a:gd name="T91" fmla="*/ 80 h 502"/>
                <a:gd name="T92" fmla="*/ 134 w 388"/>
                <a:gd name="T93" fmla="*/ 50 h 502"/>
                <a:gd name="T94" fmla="*/ 104 w 388"/>
                <a:gd name="T95" fmla="*/ 59 h 502"/>
                <a:gd name="T96" fmla="*/ 75 w 388"/>
                <a:gd name="T97" fmla="*/ 61 h 502"/>
                <a:gd name="T98" fmla="*/ 53 w 388"/>
                <a:gd name="T99" fmla="*/ 83 h 502"/>
                <a:gd name="T100" fmla="*/ 12 w 388"/>
                <a:gd name="T101" fmla="*/ 101 h 502"/>
                <a:gd name="T102" fmla="*/ 2 w 388"/>
                <a:gd name="T103" fmla="*/ 130 h 502"/>
                <a:gd name="T104" fmla="*/ 36 w 388"/>
                <a:gd name="T105" fmla="*/ 130 h 502"/>
                <a:gd name="T106" fmla="*/ 75 w 388"/>
                <a:gd name="T107" fmla="*/ 153 h 502"/>
                <a:gd name="T108" fmla="*/ 87 w 388"/>
                <a:gd name="T109" fmla="*/ 195 h 502"/>
                <a:gd name="T110" fmla="*/ 102 w 388"/>
                <a:gd name="T111" fmla="*/ 177 h 502"/>
                <a:gd name="T112" fmla="*/ 94 w 388"/>
                <a:gd name="T113" fmla="*/ 132 h 502"/>
                <a:gd name="T114" fmla="*/ 128 w 388"/>
                <a:gd name="T115" fmla="*/ 102 h 502"/>
                <a:gd name="T116" fmla="*/ 152 w 388"/>
                <a:gd name="T117" fmla="*/ 118 h 502"/>
                <a:gd name="T118" fmla="*/ 150 w 388"/>
                <a:gd name="T119" fmla="*/ 150 h 502"/>
                <a:gd name="T120" fmla="*/ 172 w 388"/>
                <a:gd name="T121" fmla="*/ 200 h 50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88" h="502">
                  <a:moveTo>
                    <a:pt x="172" y="200"/>
                  </a:moveTo>
                  <a:lnTo>
                    <a:pt x="170" y="214"/>
                  </a:lnTo>
                  <a:lnTo>
                    <a:pt x="141" y="220"/>
                  </a:lnTo>
                  <a:lnTo>
                    <a:pt x="126" y="239"/>
                  </a:lnTo>
                  <a:lnTo>
                    <a:pt x="140" y="242"/>
                  </a:lnTo>
                  <a:lnTo>
                    <a:pt x="170" y="240"/>
                  </a:lnTo>
                  <a:lnTo>
                    <a:pt x="166" y="260"/>
                  </a:lnTo>
                  <a:lnTo>
                    <a:pt x="156" y="276"/>
                  </a:lnTo>
                  <a:lnTo>
                    <a:pt x="142" y="294"/>
                  </a:lnTo>
                  <a:lnTo>
                    <a:pt x="132" y="312"/>
                  </a:lnTo>
                  <a:lnTo>
                    <a:pt x="114" y="316"/>
                  </a:lnTo>
                  <a:lnTo>
                    <a:pt x="110" y="330"/>
                  </a:lnTo>
                  <a:lnTo>
                    <a:pt x="110" y="342"/>
                  </a:lnTo>
                  <a:lnTo>
                    <a:pt x="106" y="356"/>
                  </a:lnTo>
                  <a:lnTo>
                    <a:pt x="102" y="370"/>
                  </a:lnTo>
                  <a:lnTo>
                    <a:pt x="110" y="382"/>
                  </a:lnTo>
                  <a:lnTo>
                    <a:pt x="120" y="396"/>
                  </a:lnTo>
                  <a:lnTo>
                    <a:pt x="124" y="410"/>
                  </a:lnTo>
                  <a:lnTo>
                    <a:pt x="116" y="426"/>
                  </a:lnTo>
                  <a:lnTo>
                    <a:pt x="92" y="434"/>
                  </a:lnTo>
                  <a:lnTo>
                    <a:pt x="102" y="450"/>
                  </a:lnTo>
                  <a:lnTo>
                    <a:pt x="110" y="462"/>
                  </a:lnTo>
                  <a:lnTo>
                    <a:pt x="128" y="462"/>
                  </a:lnTo>
                  <a:lnTo>
                    <a:pt x="146" y="470"/>
                  </a:lnTo>
                  <a:lnTo>
                    <a:pt x="156" y="478"/>
                  </a:lnTo>
                  <a:lnTo>
                    <a:pt x="176" y="472"/>
                  </a:lnTo>
                  <a:lnTo>
                    <a:pt x="164" y="446"/>
                  </a:lnTo>
                  <a:lnTo>
                    <a:pt x="160" y="416"/>
                  </a:lnTo>
                  <a:lnTo>
                    <a:pt x="164" y="398"/>
                  </a:lnTo>
                  <a:lnTo>
                    <a:pt x="176" y="380"/>
                  </a:lnTo>
                  <a:lnTo>
                    <a:pt x="194" y="390"/>
                  </a:lnTo>
                  <a:lnTo>
                    <a:pt x="194" y="404"/>
                  </a:lnTo>
                  <a:lnTo>
                    <a:pt x="178" y="418"/>
                  </a:lnTo>
                  <a:lnTo>
                    <a:pt x="172" y="430"/>
                  </a:lnTo>
                  <a:lnTo>
                    <a:pt x="184" y="442"/>
                  </a:lnTo>
                  <a:lnTo>
                    <a:pt x="188" y="460"/>
                  </a:lnTo>
                  <a:lnTo>
                    <a:pt x="186" y="476"/>
                  </a:lnTo>
                  <a:lnTo>
                    <a:pt x="172" y="490"/>
                  </a:lnTo>
                  <a:lnTo>
                    <a:pt x="168" y="502"/>
                  </a:lnTo>
                  <a:lnTo>
                    <a:pt x="198" y="494"/>
                  </a:lnTo>
                  <a:lnTo>
                    <a:pt x="214" y="496"/>
                  </a:lnTo>
                  <a:lnTo>
                    <a:pt x="228" y="478"/>
                  </a:lnTo>
                  <a:lnTo>
                    <a:pt x="242" y="470"/>
                  </a:lnTo>
                  <a:lnTo>
                    <a:pt x="240" y="454"/>
                  </a:lnTo>
                  <a:lnTo>
                    <a:pt x="228" y="450"/>
                  </a:lnTo>
                  <a:lnTo>
                    <a:pt x="240" y="434"/>
                  </a:lnTo>
                  <a:lnTo>
                    <a:pt x="256" y="444"/>
                  </a:lnTo>
                  <a:lnTo>
                    <a:pt x="260" y="456"/>
                  </a:lnTo>
                  <a:lnTo>
                    <a:pt x="276" y="446"/>
                  </a:lnTo>
                  <a:lnTo>
                    <a:pt x="286" y="424"/>
                  </a:lnTo>
                  <a:lnTo>
                    <a:pt x="286" y="410"/>
                  </a:lnTo>
                  <a:lnTo>
                    <a:pt x="296" y="392"/>
                  </a:lnTo>
                  <a:lnTo>
                    <a:pt x="296" y="370"/>
                  </a:lnTo>
                  <a:lnTo>
                    <a:pt x="300" y="348"/>
                  </a:lnTo>
                  <a:lnTo>
                    <a:pt x="306" y="332"/>
                  </a:lnTo>
                  <a:lnTo>
                    <a:pt x="318" y="310"/>
                  </a:lnTo>
                  <a:lnTo>
                    <a:pt x="324" y="290"/>
                  </a:lnTo>
                  <a:lnTo>
                    <a:pt x="330" y="278"/>
                  </a:lnTo>
                  <a:lnTo>
                    <a:pt x="342" y="272"/>
                  </a:lnTo>
                  <a:lnTo>
                    <a:pt x="334" y="258"/>
                  </a:lnTo>
                  <a:lnTo>
                    <a:pt x="344" y="244"/>
                  </a:lnTo>
                  <a:lnTo>
                    <a:pt x="372" y="218"/>
                  </a:lnTo>
                  <a:lnTo>
                    <a:pt x="382" y="208"/>
                  </a:lnTo>
                  <a:lnTo>
                    <a:pt x="388" y="196"/>
                  </a:lnTo>
                  <a:lnTo>
                    <a:pt x="384" y="180"/>
                  </a:lnTo>
                  <a:lnTo>
                    <a:pt x="378" y="170"/>
                  </a:lnTo>
                  <a:lnTo>
                    <a:pt x="386" y="152"/>
                  </a:lnTo>
                  <a:lnTo>
                    <a:pt x="366" y="142"/>
                  </a:lnTo>
                  <a:lnTo>
                    <a:pt x="368" y="128"/>
                  </a:lnTo>
                  <a:lnTo>
                    <a:pt x="352" y="126"/>
                  </a:lnTo>
                  <a:lnTo>
                    <a:pt x="332" y="126"/>
                  </a:lnTo>
                  <a:lnTo>
                    <a:pt x="322" y="118"/>
                  </a:lnTo>
                  <a:lnTo>
                    <a:pt x="334" y="106"/>
                  </a:lnTo>
                  <a:lnTo>
                    <a:pt x="346" y="94"/>
                  </a:lnTo>
                  <a:lnTo>
                    <a:pt x="350" y="82"/>
                  </a:lnTo>
                  <a:lnTo>
                    <a:pt x="340" y="66"/>
                  </a:lnTo>
                  <a:lnTo>
                    <a:pt x="320" y="54"/>
                  </a:lnTo>
                  <a:lnTo>
                    <a:pt x="304" y="62"/>
                  </a:lnTo>
                  <a:lnTo>
                    <a:pt x="292" y="72"/>
                  </a:lnTo>
                  <a:lnTo>
                    <a:pt x="274" y="76"/>
                  </a:lnTo>
                  <a:lnTo>
                    <a:pt x="254" y="56"/>
                  </a:lnTo>
                  <a:lnTo>
                    <a:pt x="248" y="38"/>
                  </a:lnTo>
                  <a:lnTo>
                    <a:pt x="248" y="20"/>
                  </a:lnTo>
                  <a:lnTo>
                    <a:pt x="230" y="16"/>
                  </a:lnTo>
                  <a:lnTo>
                    <a:pt x="230" y="0"/>
                  </a:lnTo>
                  <a:lnTo>
                    <a:pt x="209" y="11"/>
                  </a:lnTo>
                  <a:lnTo>
                    <a:pt x="188" y="8"/>
                  </a:lnTo>
                  <a:lnTo>
                    <a:pt x="174" y="12"/>
                  </a:lnTo>
                  <a:lnTo>
                    <a:pt x="156" y="30"/>
                  </a:lnTo>
                  <a:lnTo>
                    <a:pt x="160" y="48"/>
                  </a:lnTo>
                  <a:lnTo>
                    <a:pt x="172" y="58"/>
                  </a:lnTo>
                  <a:lnTo>
                    <a:pt x="154" y="80"/>
                  </a:lnTo>
                  <a:lnTo>
                    <a:pt x="144" y="64"/>
                  </a:lnTo>
                  <a:lnTo>
                    <a:pt x="134" y="50"/>
                  </a:lnTo>
                  <a:lnTo>
                    <a:pt x="118" y="56"/>
                  </a:lnTo>
                  <a:lnTo>
                    <a:pt x="104" y="59"/>
                  </a:lnTo>
                  <a:lnTo>
                    <a:pt x="89" y="59"/>
                  </a:lnTo>
                  <a:lnTo>
                    <a:pt x="75" y="61"/>
                  </a:lnTo>
                  <a:lnTo>
                    <a:pt x="69" y="73"/>
                  </a:lnTo>
                  <a:lnTo>
                    <a:pt x="53" y="83"/>
                  </a:lnTo>
                  <a:lnTo>
                    <a:pt x="33" y="89"/>
                  </a:lnTo>
                  <a:lnTo>
                    <a:pt x="12" y="101"/>
                  </a:lnTo>
                  <a:lnTo>
                    <a:pt x="0" y="116"/>
                  </a:lnTo>
                  <a:lnTo>
                    <a:pt x="2" y="130"/>
                  </a:lnTo>
                  <a:lnTo>
                    <a:pt x="35" y="119"/>
                  </a:lnTo>
                  <a:lnTo>
                    <a:pt x="36" y="130"/>
                  </a:lnTo>
                  <a:lnTo>
                    <a:pt x="55" y="138"/>
                  </a:lnTo>
                  <a:lnTo>
                    <a:pt x="75" y="153"/>
                  </a:lnTo>
                  <a:lnTo>
                    <a:pt x="72" y="178"/>
                  </a:lnTo>
                  <a:lnTo>
                    <a:pt x="87" y="195"/>
                  </a:lnTo>
                  <a:lnTo>
                    <a:pt x="102" y="195"/>
                  </a:lnTo>
                  <a:lnTo>
                    <a:pt x="102" y="177"/>
                  </a:lnTo>
                  <a:lnTo>
                    <a:pt x="117" y="163"/>
                  </a:lnTo>
                  <a:lnTo>
                    <a:pt x="94" y="132"/>
                  </a:lnTo>
                  <a:lnTo>
                    <a:pt x="109" y="115"/>
                  </a:lnTo>
                  <a:lnTo>
                    <a:pt x="128" y="102"/>
                  </a:lnTo>
                  <a:lnTo>
                    <a:pt x="136" y="118"/>
                  </a:lnTo>
                  <a:lnTo>
                    <a:pt x="152" y="118"/>
                  </a:lnTo>
                  <a:lnTo>
                    <a:pt x="150" y="136"/>
                  </a:lnTo>
                  <a:lnTo>
                    <a:pt x="150" y="150"/>
                  </a:lnTo>
                  <a:lnTo>
                    <a:pt x="156" y="181"/>
                  </a:lnTo>
                  <a:lnTo>
                    <a:pt x="172" y="200"/>
                  </a:ln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 name="Freeform 19"/>
            <p:cNvSpPr>
              <a:spLocks/>
            </p:cNvSpPr>
            <p:nvPr/>
          </p:nvSpPr>
          <p:spPr bwMode="ltGray">
            <a:xfrm>
              <a:off x="1577" y="2767"/>
              <a:ext cx="56" cy="45"/>
            </a:xfrm>
            <a:custGeom>
              <a:avLst/>
              <a:gdLst>
                <a:gd name="T0" fmla="*/ 18 w 56"/>
                <a:gd name="T1" fmla="*/ 19 h 45"/>
                <a:gd name="T2" fmla="*/ 36 w 56"/>
                <a:gd name="T3" fmla="*/ 7 h 45"/>
                <a:gd name="T4" fmla="*/ 48 w 56"/>
                <a:gd name="T5" fmla="*/ 0 h 45"/>
                <a:gd name="T6" fmla="*/ 36 w 56"/>
                <a:gd name="T7" fmla="*/ 22 h 45"/>
                <a:gd name="T8" fmla="*/ 18 w 56"/>
                <a:gd name="T9" fmla="*/ 45 h 45"/>
                <a:gd name="T10" fmla="*/ 3 w 56"/>
                <a:gd name="T11" fmla="*/ 39 h 45"/>
                <a:gd name="T12" fmla="*/ 13 w 56"/>
                <a:gd name="T13" fmla="*/ 25 h 45"/>
                <a:gd name="T14" fmla="*/ 18 w 56"/>
                <a:gd name="T15" fmla="*/ 19 h 4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 h="45">
                  <a:moveTo>
                    <a:pt x="18" y="19"/>
                  </a:moveTo>
                  <a:cubicBezTo>
                    <a:pt x="24" y="15"/>
                    <a:pt x="30" y="11"/>
                    <a:pt x="36" y="7"/>
                  </a:cubicBezTo>
                  <a:cubicBezTo>
                    <a:pt x="40" y="2"/>
                    <a:pt x="42" y="1"/>
                    <a:pt x="48" y="0"/>
                  </a:cubicBezTo>
                  <a:cubicBezTo>
                    <a:pt x="56" y="11"/>
                    <a:pt x="45" y="16"/>
                    <a:pt x="36" y="22"/>
                  </a:cubicBezTo>
                  <a:cubicBezTo>
                    <a:pt x="32" y="33"/>
                    <a:pt x="29" y="40"/>
                    <a:pt x="18" y="45"/>
                  </a:cubicBezTo>
                  <a:cubicBezTo>
                    <a:pt x="12" y="43"/>
                    <a:pt x="8" y="43"/>
                    <a:pt x="3" y="39"/>
                  </a:cubicBezTo>
                  <a:cubicBezTo>
                    <a:pt x="0" y="30"/>
                    <a:pt x="6" y="29"/>
                    <a:pt x="13" y="25"/>
                  </a:cubicBezTo>
                  <a:cubicBezTo>
                    <a:pt x="17" y="20"/>
                    <a:pt x="15" y="22"/>
                    <a:pt x="18" y="19"/>
                  </a:cubicBez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 name="Freeform 20"/>
            <p:cNvSpPr>
              <a:spLocks/>
            </p:cNvSpPr>
            <p:nvPr/>
          </p:nvSpPr>
          <p:spPr bwMode="ltGray">
            <a:xfrm>
              <a:off x="1637" y="2656"/>
              <a:ext cx="55" cy="81"/>
            </a:xfrm>
            <a:custGeom>
              <a:avLst/>
              <a:gdLst>
                <a:gd name="T0" fmla="*/ 21 w 55"/>
                <a:gd name="T1" fmla="*/ 76 h 81"/>
                <a:gd name="T2" fmla="*/ 0 w 55"/>
                <a:gd name="T3" fmla="*/ 63 h 81"/>
                <a:gd name="T4" fmla="*/ 6 w 55"/>
                <a:gd name="T5" fmla="*/ 49 h 81"/>
                <a:gd name="T6" fmla="*/ 7 w 55"/>
                <a:gd name="T7" fmla="*/ 34 h 81"/>
                <a:gd name="T8" fmla="*/ 1 w 55"/>
                <a:gd name="T9" fmla="*/ 19 h 81"/>
                <a:gd name="T10" fmla="*/ 24 w 55"/>
                <a:gd name="T11" fmla="*/ 0 h 81"/>
                <a:gd name="T12" fmla="*/ 43 w 55"/>
                <a:gd name="T13" fmla="*/ 4 h 81"/>
                <a:gd name="T14" fmla="*/ 55 w 55"/>
                <a:gd name="T15" fmla="*/ 15 h 81"/>
                <a:gd name="T16" fmla="*/ 39 w 55"/>
                <a:gd name="T17" fmla="*/ 33 h 81"/>
                <a:gd name="T18" fmla="*/ 34 w 55"/>
                <a:gd name="T19" fmla="*/ 22 h 81"/>
                <a:gd name="T20" fmla="*/ 34 w 55"/>
                <a:gd name="T21" fmla="*/ 37 h 81"/>
                <a:gd name="T22" fmla="*/ 24 w 55"/>
                <a:gd name="T23" fmla="*/ 45 h 81"/>
                <a:gd name="T24" fmla="*/ 22 w 55"/>
                <a:gd name="T25" fmla="*/ 57 h 81"/>
                <a:gd name="T26" fmla="*/ 16 w 55"/>
                <a:gd name="T27" fmla="*/ 67 h 81"/>
                <a:gd name="T28" fmla="*/ 21 w 55"/>
                <a:gd name="T29" fmla="*/ 76 h 8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5" h="81">
                  <a:moveTo>
                    <a:pt x="21" y="76"/>
                  </a:moveTo>
                  <a:cubicBezTo>
                    <a:pt x="9" y="81"/>
                    <a:pt x="6" y="71"/>
                    <a:pt x="0" y="63"/>
                  </a:cubicBezTo>
                  <a:cubicBezTo>
                    <a:pt x="1" y="57"/>
                    <a:pt x="3" y="54"/>
                    <a:pt x="6" y="49"/>
                  </a:cubicBezTo>
                  <a:cubicBezTo>
                    <a:pt x="3" y="43"/>
                    <a:pt x="6" y="40"/>
                    <a:pt x="7" y="34"/>
                  </a:cubicBezTo>
                  <a:cubicBezTo>
                    <a:pt x="6" y="28"/>
                    <a:pt x="3" y="25"/>
                    <a:pt x="1" y="19"/>
                  </a:cubicBezTo>
                  <a:cubicBezTo>
                    <a:pt x="7" y="8"/>
                    <a:pt x="11" y="2"/>
                    <a:pt x="24" y="0"/>
                  </a:cubicBezTo>
                  <a:cubicBezTo>
                    <a:pt x="31" y="1"/>
                    <a:pt x="36" y="3"/>
                    <a:pt x="43" y="4"/>
                  </a:cubicBezTo>
                  <a:cubicBezTo>
                    <a:pt x="50" y="8"/>
                    <a:pt x="54" y="6"/>
                    <a:pt x="55" y="15"/>
                  </a:cubicBezTo>
                  <a:cubicBezTo>
                    <a:pt x="51" y="21"/>
                    <a:pt x="45" y="30"/>
                    <a:pt x="39" y="33"/>
                  </a:cubicBezTo>
                  <a:cubicBezTo>
                    <a:pt x="34" y="25"/>
                    <a:pt x="43" y="26"/>
                    <a:pt x="34" y="22"/>
                  </a:cubicBezTo>
                  <a:cubicBezTo>
                    <a:pt x="27" y="27"/>
                    <a:pt x="27" y="32"/>
                    <a:pt x="34" y="37"/>
                  </a:cubicBezTo>
                  <a:cubicBezTo>
                    <a:pt x="33" y="44"/>
                    <a:pt x="30" y="42"/>
                    <a:pt x="24" y="45"/>
                  </a:cubicBezTo>
                  <a:cubicBezTo>
                    <a:pt x="30" y="50"/>
                    <a:pt x="29" y="54"/>
                    <a:pt x="22" y="57"/>
                  </a:cubicBezTo>
                  <a:cubicBezTo>
                    <a:pt x="14" y="53"/>
                    <a:pt x="20" y="61"/>
                    <a:pt x="16" y="67"/>
                  </a:cubicBezTo>
                  <a:cubicBezTo>
                    <a:pt x="18" y="74"/>
                    <a:pt x="17" y="72"/>
                    <a:pt x="21" y="76"/>
                  </a:cubicBez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 name="Freeform 21"/>
            <p:cNvSpPr>
              <a:spLocks/>
            </p:cNvSpPr>
            <p:nvPr/>
          </p:nvSpPr>
          <p:spPr bwMode="ltGray">
            <a:xfrm>
              <a:off x="1592" y="2559"/>
              <a:ext cx="116" cy="94"/>
            </a:xfrm>
            <a:custGeom>
              <a:avLst/>
              <a:gdLst>
                <a:gd name="T0" fmla="*/ 3 w 116"/>
                <a:gd name="T1" fmla="*/ 13 h 94"/>
                <a:gd name="T2" fmla="*/ 15 w 116"/>
                <a:gd name="T3" fmla="*/ 2 h 94"/>
                <a:gd name="T4" fmla="*/ 28 w 116"/>
                <a:gd name="T5" fmla="*/ 17 h 94"/>
                <a:gd name="T6" fmla="*/ 28 w 116"/>
                <a:gd name="T7" fmla="*/ 32 h 94"/>
                <a:gd name="T8" fmla="*/ 39 w 116"/>
                <a:gd name="T9" fmla="*/ 49 h 94"/>
                <a:gd name="T10" fmla="*/ 57 w 116"/>
                <a:gd name="T11" fmla="*/ 59 h 94"/>
                <a:gd name="T12" fmla="*/ 72 w 116"/>
                <a:gd name="T13" fmla="*/ 59 h 94"/>
                <a:gd name="T14" fmla="*/ 96 w 116"/>
                <a:gd name="T15" fmla="*/ 46 h 94"/>
                <a:gd name="T16" fmla="*/ 93 w 116"/>
                <a:gd name="T17" fmla="*/ 71 h 94"/>
                <a:gd name="T18" fmla="*/ 79 w 116"/>
                <a:gd name="T19" fmla="*/ 92 h 94"/>
                <a:gd name="T20" fmla="*/ 73 w 116"/>
                <a:gd name="T21" fmla="*/ 79 h 94"/>
                <a:gd name="T22" fmla="*/ 67 w 116"/>
                <a:gd name="T23" fmla="*/ 64 h 94"/>
                <a:gd name="T24" fmla="*/ 49 w 116"/>
                <a:gd name="T25" fmla="*/ 74 h 94"/>
                <a:gd name="T26" fmla="*/ 27 w 116"/>
                <a:gd name="T27" fmla="*/ 94 h 94"/>
                <a:gd name="T28" fmla="*/ 30 w 116"/>
                <a:gd name="T29" fmla="*/ 79 h 94"/>
                <a:gd name="T30" fmla="*/ 31 w 116"/>
                <a:gd name="T31" fmla="*/ 65 h 94"/>
                <a:gd name="T32" fmla="*/ 16 w 116"/>
                <a:gd name="T33" fmla="*/ 53 h 94"/>
                <a:gd name="T34" fmla="*/ 1 w 116"/>
                <a:gd name="T35" fmla="*/ 34 h 94"/>
                <a:gd name="T36" fmla="*/ 3 w 116"/>
                <a:gd name="T37" fmla="*/ 13 h 9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6" h="94">
                  <a:moveTo>
                    <a:pt x="3" y="13"/>
                  </a:moveTo>
                  <a:cubicBezTo>
                    <a:pt x="4" y="4"/>
                    <a:pt x="5" y="0"/>
                    <a:pt x="15" y="2"/>
                  </a:cubicBezTo>
                  <a:cubicBezTo>
                    <a:pt x="18" y="7"/>
                    <a:pt x="23" y="13"/>
                    <a:pt x="28" y="17"/>
                  </a:cubicBezTo>
                  <a:cubicBezTo>
                    <a:pt x="32" y="23"/>
                    <a:pt x="31" y="26"/>
                    <a:pt x="28" y="32"/>
                  </a:cubicBezTo>
                  <a:cubicBezTo>
                    <a:pt x="26" y="41"/>
                    <a:pt x="32" y="45"/>
                    <a:pt x="39" y="49"/>
                  </a:cubicBezTo>
                  <a:cubicBezTo>
                    <a:pt x="44" y="55"/>
                    <a:pt x="50" y="58"/>
                    <a:pt x="57" y="59"/>
                  </a:cubicBezTo>
                  <a:cubicBezTo>
                    <a:pt x="63" y="55"/>
                    <a:pt x="65" y="58"/>
                    <a:pt x="72" y="59"/>
                  </a:cubicBezTo>
                  <a:cubicBezTo>
                    <a:pt x="82" y="67"/>
                    <a:pt x="87" y="51"/>
                    <a:pt x="96" y="46"/>
                  </a:cubicBezTo>
                  <a:cubicBezTo>
                    <a:pt x="116" y="49"/>
                    <a:pt x="102" y="64"/>
                    <a:pt x="93" y="71"/>
                  </a:cubicBezTo>
                  <a:cubicBezTo>
                    <a:pt x="90" y="79"/>
                    <a:pt x="87" y="87"/>
                    <a:pt x="79" y="92"/>
                  </a:cubicBezTo>
                  <a:cubicBezTo>
                    <a:pt x="73" y="88"/>
                    <a:pt x="72" y="87"/>
                    <a:pt x="73" y="79"/>
                  </a:cubicBezTo>
                  <a:cubicBezTo>
                    <a:pt x="72" y="73"/>
                    <a:pt x="71" y="69"/>
                    <a:pt x="67" y="64"/>
                  </a:cubicBezTo>
                  <a:cubicBezTo>
                    <a:pt x="61" y="68"/>
                    <a:pt x="56" y="73"/>
                    <a:pt x="49" y="74"/>
                  </a:cubicBezTo>
                  <a:cubicBezTo>
                    <a:pt x="40" y="81"/>
                    <a:pt x="38" y="89"/>
                    <a:pt x="27" y="94"/>
                  </a:cubicBezTo>
                  <a:cubicBezTo>
                    <a:pt x="18" y="91"/>
                    <a:pt x="26" y="85"/>
                    <a:pt x="30" y="79"/>
                  </a:cubicBezTo>
                  <a:cubicBezTo>
                    <a:pt x="27" y="73"/>
                    <a:pt x="30" y="72"/>
                    <a:pt x="31" y="65"/>
                  </a:cubicBezTo>
                  <a:cubicBezTo>
                    <a:pt x="30" y="57"/>
                    <a:pt x="23" y="57"/>
                    <a:pt x="16" y="53"/>
                  </a:cubicBezTo>
                  <a:cubicBezTo>
                    <a:pt x="11" y="46"/>
                    <a:pt x="6" y="41"/>
                    <a:pt x="1" y="34"/>
                  </a:cubicBezTo>
                  <a:cubicBezTo>
                    <a:pt x="0" y="27"/>
                    <a:pt x="0" y="20"/>
                    <a:pt x="3" y="13"/>
                  </a:cubicBez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 name="Freeform 22"/>
            <p:cNvSpPr>
              <a:spLocks/>
            </p:cNvSpPr>
            <p:nvPr/>
          </p:nvSpPr>
          <p:spPr bwMode="ltGray">
            <a:xfrm>
              <a:off x="1449" y="2584"/>
              <a:ext cx="54" cy="56"/>
            </a:xfrm>
            <a:custGeom>
              <a:avLst/>
              <a:gdLst>
                <a:gd name="T0" fmla="*/ 29 w 54"/>
                <a:gd name="T1" fmla="*/ 18 h 56"/>
                <a:gd name="T2" fmla="*/ 14 w 54"/>
                <a:gd name="T3" fmla="*/ 13 h 56"/>
                <a:gd name="T4" fmla="*/ 14 w 54"/>
                <a:gd name="T5" fmla="*/ 30 h 56"/>
                <a:gd name="T6" fmla="*/ 0 w 54"/>
                <a:gd name="T7" fmla="*/ 46 h 56"/>
                <a:gd name="T8" fmla="*/ 24 w 54"/>
                <a:gd name="T9" fmla="*/ 51 h 56"/>
                <a:gd name="T10" fmla="*/ 38 w 54"/>
                <a:gd name="T11" fmla="*/ 43 h 56"/>
                <a:gd name="T12" fmla="*/ 47 w 54"/>
                <a:gd name="T13" fmla="*/ 34 h 56"/>
                <a:gd name="T14" fmla="*/ 51 w 54"/>
                <a:gd name="T15" fmla="*/ 16 h 56"/>
                <a:gd name="T16" fmla="*/ 42 w 54"/>
                <a:gd name="T17" fmla="*/ 3 h 56"/>
                <a:gd name="T18" fmla="*/ 29 w 54"/>
                <a:gd name="T19" fmla="*/ 18 h 5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4" h="56">
                  <a:moveTo>
                    <a:pt x="29" y="18"/>
                  </a:moveTo>
                  <a:cubicBezTo>
                    <a:pt x="24" y="16"/>
                    <a:pt x="19" y="15"/>
                    <a:pt x="14" y="13"/>
                  </a:cubicBezTo>
                  <a:cubicBezTo>
                    <a:pt x="10" y="20"/>
                    <a:pt x="11" y="23"/>
                    <a:pt x="14" y="30"/>
                  </a:cubicBezTo>
                  <a:cubicBezTo>
                    <a:pt x="9" y="36"/>
                    <a:pt x="7" y="42"/>
                    <a:pt x="0" y="46"/>
                  </a:cubicBezTo>
                  <a:cubicBezTo>
                    <a:pt x="6" y="56"/>
                    <a:pt x="12" y="52"/>
                    <a:pt x="24" y="51"/>
                  </a:cubicBezTo>
                  <a:cubicBezTo>
                    <a:pt x="29" y="48"/>
                    <a:pt x="33" y="45"/>
                    <a:pt x="38" y="43"/>
                  </a:cubicBezTo>
                  <a:cubicBezTo>
                    <a:pt x="47" y="48"/>
                    <a:pt x="48" y="43"/>
                    <a:pt x="47" y="34"/>
                  </a:cubicBezTo>
                  <a:cubicBezTo>
                    <a:pt x="49" y="22"/>
                    <a:pt x="54" y="28"/>
                    <a:pt x="51" y="16"/>
                  </a:cubicBezTo>
                  <a:cubicBezTo>
                    <a:pt x="50" y="7"/>
                    <a:pt x="52" y="0"/>
                    <a:pt x="42" y="3"/>
                  </a:cubicBezTo>
                  <a:cubicBezTo>
                    <a:pt x="40" y="16"/>
                    <a:pt x="38" y="12"/>
                    <a:pt x="29" y="18"/>
                  </a:cubicBez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 name="Freeform 23"/>
            <p:cNvSpPr>
              <a:spLocks/>
            </p:cNvSpPr>
            <p:nvPr/>
          </p:nvSpPr>
          <p:spPr bwMode="ltGray">
            <a:xfrm>
              <a:off x="1504" y="2513"/>
              <a:ext cx="49" cy="89"/>
            </a:xfrm>
            <a:custGeom>
              <a:avLst/>
              <a:gdLst>
                <a:gd name="T0" fmla="*/ 8 w 49"/>
                <a:gd name="T1" fmla="*/ 74 h 89"/>
                <a:gd name="T2" fmla="*/ 4 w 49"/>
                <a:gd name="T3" fmla="*/ 63 h 89"/>
                <a:gd name="T4" fmla="*/ 22 w 49"/>
                <a:gd name="T5" fmla="*/ 44 h 89"/>
                <a:gd name="T6" fmla="*/ 20 w 49"/>
                <a:gd name="T7" fmla="*/ 6 h 89"/>
                <a:gd name="T8" fmla="*/ 34 w 49"/>
                <a:gd name="T9" fmla="*/ 5 h 89"/>
                <a:gd name="T10" fmla="*/ 31 w 49"/>
                <a:gd name="T11" fmla="*/ 17 h 89"/>
                <a:gd name="T12" fmla="*/ 31 w 49"/>
                <a:gd name="T13" fmla="*/ 30 h 89"/>
                <a:gd name="T14" fmla="*/ 44 w 49"/>
                <a:gd name="T15" fmla="*/ 50 h 89"/>
                <a:gd name="T16" fmla="*/ 26 w 49"/>
                <a:gd name="T17" fmla="*/ 72 h 89"/>
                <a:gd name="T18" fmla="*/ 22 w 49"/>
                <a:gd name="T19" fmla="*/ 86 h 89"/>
                <a:gd name="T20" fmla="*/ 5 w 49"/>
                <a:gd name="T21" fmla="*/ 89 h 89"/>
                <a:gd name="T22" fmla="*/ 8 w 49"/>
                <a:gd name="T23" fmla="*/ 74 h 8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9" h="89">
                  <a:moveTo>
                    <a:pt x="8" y="74"/>
                  </a:moveTo>
                  <a:cubicBezTo>
                    <a:pt x="2" y="71"/>
                    <a:pt x="1" y="69"/>
                    <a:pt x="4" y="63"/>
                  </a:cubicBezTo>
                  <a:cubicBezTo>
                    <a:pt x="6" y="53"/>
                    <a:pt x="13" y="49"/>
                    <a:pt x="22" y="44"/>
                  </a:cubicBezTo>
                  <a:cubicBezTo>
                    <a:pt x="28" y="35"/>
                    <a:pt x="24" y="17"/>
                    <a:pt x="20" y="6"/>
                  </a:cubicBezTo>
                  <a:cubicBezTo>
                    <a:pt x="25" y="0"/>
                    <a:pt x="28" y="2"/>
                    <a:pt x="34" y="5"/>
                  </a:cubicBezTo>
                  <a:cubicBezTo>
                    <a:pt x="38" y="11"/>
                    <a:pt x="37" y="13"/>
                    <a:pt x="31" y="17"/>
                  </a:cubicBezTo>
                  <a:cubicBezTo>
                    <a:pt x="28" y="23"/>
                    <a:pt x="27" y="25"/>
                    <a:pt x="31" y="30"/>
                  </a:cubicBezTo>
                  <a:cubicBezTo>
                    <a:pt x="27" y="43"/>
                    <a:pt x="36" y="44"/>
                    <a:pt x="44" y="50"/>
                  </a:cubicBezTo>
                  <a:cubicBezTo>
                    <a:pt x="49" y="61"/>
                    <a:pt x="34" y="67"/>
                    <a:pt x="26" y="72"/>
                  </a:cubicBezTo>
                  <a:cubicBezTo>
                    <a:pt x="29" y="82"/>
                    <a:pt x="24" y="77"/>
                    <a:pt x="22" y="86"/>
                  </a:cubicBezTo>
                  <a:cubicBezTo>
                    <a:pt x="13" y="84"/>
                    <a:pt x="13" y="84"/>
                    <a:pt x="5" y="89"/>
                  </a:cubicBezTo>
                  <a:cubicBezTo>
                    <a:pt x="0" y="80"/>
                    <a:pt x="8" y="84"/>
                    <a:pt x="8" y="74"/>
                  </a:cubicBez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 name="Freeform 24"/>
            <p:cNvSpPr>
              <a:spLocks/>
            </p:cNvSpPr>
            <p:nvPr/>
          </p:nvSpPr>
          <p:spPr bwMode="ltGray">
            <a:xfrm>
              <a:off x="1674" y="3005"/>
              <a:ext cx="54" cy="48"/>
            </a:xfrm>
            <a:custGeom>
              <a:avLst/>
              <a:gdLst>
                <a:gd name="T0" fmla="*/ 15 w 54"/>
                <a:gd name="T1" fmla="*/ 11 h 48"/>
                <a:gd name="T2" fmla="*/ 27 w 54"/>
                <a:gd name="T3" fmla="*/ 0 h 48"/>
                <a:gd name="T4" fmla="*/ 41 w 54"/>
                <a:gd name="T5" fmla="*/ 14 h 48"/>
                <a:gd name="T6" fmla="*/ 51 w 54"/>
                <a:gd name="T7" fmla="*/ 20 h 48"/>
                <a:gd name="T8" fmla="*/ 44 w 54"/>
                <a:gd name="T9" fmla="*/ 35 h 48"/>
                <a:gd name="T10" fmla="*/ 30 w 54"/>
                <a:gd name="T11" fmla="*/ 48 h 48"/>
                <a:gd name="T12" fmla="*/ 0 w 54"/>
                <a:gd name="T13" fmla="*/ 29 h 48"/>
                <a:gd name="T14" fmla="*/ 2 w 54"/>
                <a:gd name="T15" fmla="*/ 17 h 48"/>
                <a:gd name="T16" fmla="*/ 15 w 54"/>
                <a:gd name="T17" fmla="*/ 11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4" h="48">
                  <a:moveTo>
                    <a:pt x="15" y="11"/>
                  </a:moveTo>
                  <a:cubicBezTo>
                    <a:pt x="19" y="7"/>
                    <a:pt x="22" y="3"/>
                    <a:pt x="27" y="0"/>
                  </a:cubicBezTo>
                  <a:cubicBezTo>
                    <a:pt x="36" y="4"/>
                    <a:pt x="35" y="8"/>
                    <a:pt x="41" y="14"/>
                  </a:cubicBezTo>
                  <a:cubicBezTo>
                    <a:pt x="44" y="17"/>
                    <a:pt x="48" y="18"/>
                    <a:pt x="51" y="20"/>
                  </a:cubicBezTo>
                  <a:cubicBezTo>
                    <a:pt x="54" y="27"/>
                    <a:pt x="50" y="32"/>
                    <a:pt x="44" y="35"/>
                  </a:cubicBezTo>
                  <a:cubicBezTo>
                    <a:pt x="39" y="42"/>
                    <a:pt x="39" y="46"/>
                    <a:pt x="30" y="48"/>
                  </a:cubicBezTo>
                  <a:cubicBezTo>
                    <a:pt x="15" y="47"/>
                    <a:pt x="11" y="38"/>
                    <a:pt x="0" y="29"/>
                  </a:cubicBezTo>
                  <a:cubicBezTo>
                    <a:pt x="1" y="25"/>
                    <a:pt x="0" y="21"/>
                    <a:pt x="2" y="17"/>
                  </a:cubicBezTo>
                  <a:cubicBezTo>
                    <a:pt x="3" y="14"/>
                    <a:pt x="15" y="8"/>
                    <a:pt x="15" y="11"/>
                  </a:cubicBez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 name="Freeform 25"/>
            <p:cNvSpPr>
              <a:spLocks/>
            </p:cNvSpPr>
            <p:nvPr/>
          </p:nvSpPr>
          <p:spPr bwMode="ltGray">
            <a:xfrm>
              <a:off x="1752" y="2947"/>
              <a:ext cx="41" cy="85"/>
            </a:xfrm>
            <a:custGeom>
              <a:avLst/>
              <a:gdLst>
                <a:gd name="T0" fmla="*/ 0 w 41"/>
                <a:gd name="T1" fmla="*/ 78 h 85"/>
                <a:gd name="T2" fmla="*/ 8 w 41"/>
                <a:gd name="T3" fmla="*/ 55 h 85"/>
                <a:gd name="T4" fmla="*/ 26 w 41"/>
                <a:gd name="T5" fmla="*/ 10 h 85"/>
                <a:gd name="T6" fmla="*/ 38 w 41"/>
                <a:gd name="T7" fmla="*/ 1 h 85"/>
                <a:gd name="T8" fmla="*/ 38 w 41"/>
                <a:gd name="T9" fmla="*/ 21 h 85"/>
                <a:gd name="T10" fmla="*/ 24 w 41"/>
                <a:gd name="T11" fmla="*/ 52 h 85"/>
                <a:gd name="T12" fmla="*/ 11 w 41"/>
                <a:gd name="T13" fmla="*/ 85 h 85"/>
                <a:gd name="T14" fmla="*/ 0 w 41"/>
                <a:gd name="T15" fmla="*/ 78 h 8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1" h="85">
                  <a:moveTo>
                    <a:pt x="0" y="78"/>
                  </a:moveTo>
                  <a:cubicBezTo>
                    <a:pt x="2" y="64"/>
                    <a:pt x="2" y="65"/>
                    <a:pt x="8" y="55"/>
                  </a:cubicBezTo>
                  <a:cubicBezTo>
                    <a:pt x="4" y="28"/>
                    <a:pt x="14" y="30"/>
                    <a:pt x="26" y="10"/>
                  </a:cubicBezTo>
                  <a:cubicBezTo>
                    <a:pt x="28" y="0"/>
                    <a:pt x="28" y="0"/>
                    <a:pt x="38" y="1"/>
                  </a:cubicBezTo>
                  <a:cubicBezTo>
                    <a:pt x="40" y="10"/>
                    <a:pt x="40" y="12"/>
                    <a:pt x="38" y="21"/>
                  </a:cubicBezTo>
                  <a:cubicBezTo>
                    <a:pt x="41" y="37"/>
                    <a:pt x="35" y="43"/>
                    <a:pt x="24" y="52"/>
                  </a:cubicBezTo>
                  <a:cubicBezTo>
                    <a:pt x="18" y="63"/>
                    <a:pt x="21" y="78"/>
                    <a:pt x="11" y="85"/>
                  </a:cubicBezTo>
                  <a:cubicBezTo>
                    <a:pt x="3" y="84"/>
                    <a:pt x="0" y="73"/>
                    <a:pt x="0" y="78"/>
                  </a:cubicBez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 name="Freeform 26"/>
            <p:cNvSpPr>
              <a:spLocks/>
            </p:cNvSpPr>
            <p:nvPr/>
          </p:nvSpPr>
          <p:spPr bwMode="ltGray">
            <a:xfrm>
              <a:off x="450" y="3925"/>
              <a:ext cx="32" cy="27"/>
            </a:xfrm>
            <a:custGeom>
              <a:avLst/>
              <a:gdLst>
                <a:gd name="T0" fmla="*/ 5 w 32"/>
                <a:gd name="T1" fmla="*/ 13 h 27"/>
                <a:gd name="T2" fmla="*/ 17 w 32"/>
                <a:gd name="T3" fmla="*/ 0 h 27"/>
                <a:gd name="T4" fmla="*/ 32 w 32"/>
                <a:gd name="T5" fmla="*/ 9 h 27"/>
                <a:gd name="T6" fmla="*/ 26 w 32"/>
                <a:gd name="T7" fmla="*/ 27 h 27"/>
                <a:gd name="T8" fmla="*/ 3 w 32"/>
                <a:gd name="T9" fmla="*/ 15 h 27"/>
                <a:gd name="T10" fmla="*/ 5 w 32"/>
                <a:gd name="T11" fmla="*/ 13 h 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2" h="27">
                  <a:moveTo>
                    <a:pt x="5" y="13"/>
                  </a:moveTo>
                  <a:cubicBezTo>
                    <a:pt x="0" y="3"/>
                    <a:pt x="9" y="1"/>
                    <a:pt x="17" y="0"/>
                  </a:cubicBezTo>
                  <a:cubicBezTo>
                    <a:pt x="25" y="1"/>
                    <a:pt x="28" y="2"/>
                    <a:pt x="32" y="9"/>
                  </a:cubicBezTo>
                  <a:cubicBezTo>
                    <a:pt x="29" y="15"/>
                    <a:pt x="30" y="21"/>
                    <a:pt x="26" y="27"/>
                  </a:cubicBezTo>
                  <a:cubicBezTo>
                    <a:pt x="11" y="24"/>
                    <a:pt x="11" y="25"/>
                    <a:pt x="3" y="15"/>
                  </a:cubicBezTo>
                  <a:cubicBezTo>
                    <a:pt x="5" y="9"/>
                    <a:pt x="5" y="8"/>
                    <a:pt x="5" y="13"/>
                  </a:cubicBez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 name="Freeform 27"/>
            <p:cNvSpPr>
              <a:spLocks/>
            </p:cNvSpPr>
            <p:nvPr/>
          </p:nvSpPr>
          <p:spPr bwMode="ltGray">
            <a:xfrm>
              <a:off x="572" y="3947"/>
              <a:ext cx="54" cy="51"/>
            </a:xfrm>
            <a:custGeom>
              <a:avLst/>
              <a:gdLst>
                <a:gd name="T0" fmla="*/ 4 w 54"/>
                <a:gd name="T1" fmla="*/ 23 h 51"/>
                <a:gd name="T2" fmla="*/ 15 w 54"/>
                <a:gd name="T3" fmla="*/ 11 h 51"/>
                <a:gd name="T4" fmla="*/ 28 w 54"/>
                <a:gd name="T5" fmla="*/ 2 h 51"/>
                <a:gd name="T6" fmla="*/ 45 w 54"/>
                <a:gd name="T7" fmla="*/ 12 h 51"/>
                <a:gd name="T8" fmla="*/ 54 w 54"/>
                <a:gd name="T9" fmla="*/ 24 h 51"/>
                <a:gd name="T10" fmla="*/ 45 w 54"/>
                <a:gd name="T11" fmla="*/ 35 h 51"/>
                <a:gd name="T12" fmla="*/ 31 w 54"/>
                <a:gd name="T13" fmla="*/ 51 h 51"/>
                <a:gd name="T14" fmla="*/ 7 w 54"/>
                <a:gd name="T15" fmla="*/ 38 h 51"/>
                <a:gd name="T16" fmla="*/ 0 w 54"/>
                <a:gd name="T17" fmla="*/ 24 h 51"/>
                <a:gd name="T18" fmla="*/ 4 w 54"/>
                <a:gd name="T19" fmla="*/ 23 h 5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4" h="51">
                  <a:moveTo>
                    <a:pt x="4" y="23"/>
                  </a:moveTo>
                  <a:cubicBezTo>
                    <a:pt x="10" y="20"/>
                    <a:pt x="11" y="16"/>
                    <a:pt x="15" y="11"/>
                  </a:cubicBezTo>
                  <a:cubicBezTo>
                    <a:pt x="17" y="0"/>
                    <a:pt x="17" y="0"/>
                    <a:pt x="28" y="2"/>
                  </a:cubicBezTo>
                  <a:cubicBezTo>
                    <a:pt x="32" y="8"/>
                    <a:pt x="38" y="11"/>
                    <a:pt x="45" y="12"/>
                  </a:cubicBezTo>
                  <a:cubicBezTo>
                    <a:pt x="50" y="15"/>
                    <a:pt x="51" y="19"/>
                    <a:pt x="54" y="24"/>
                  </a:cubicBezTo>
                  <a:cubicBezTo>
                    <a:pt x="52" y="30"/>
                    <a:pt x="50" y="32"/>
                    <a:pt x="45" y="35"/>
                  </a:cubicBezTo>
                  <a:cubicBezTo>
                    <a:pt x="40" y="42"/>
                    <a:pt x="41" y="49"/>
                    <a:pt x="31" y="51"/>
                  </a:cubicBezTo>
                  <a:cubicBezTo>
                    <a:pt x="22" y="46"/>
                    <a:pt x="18" y="40"/>
                    <a:pt x="7" y="38"/>
                  </a:cubicBezTo>
                  <a:cubicBezTo>
                    <a:pt x="3" y="33"/>
                    <a:pt x="1" y="30"/>
                    <a:pt x="0" y="24"/>
                  </a:cubicBezTo>
                  <a:cubicBezTo>
                    <a:pt x="5" y="21"/>
                    <a:pt x="4" y="19"/>
                    <a:pt x="4" y="23"/>
                  </a:cubicBez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 name="Freeform 28"/>
            <p:cNvSpPr>
              <a:spLocks/>
            </p:cNvSpPr>
            <p:nvPr/>
          </p:nvSpPr>
          <p:spPr bwMode="ltGray">
            <a:xfrm>
              <a:off x="638" y="3929"/>
              <a:ext cx="58" cy="54"/>
            </a:xfrm>
            <a:custGeom>
              <a:avLst/>
              <a:gdLst>
                <a:gd name="T0" fmla="*/ 3 w 58"/>
                <a:gd name="T1" fmla="*/ 35 h 54"/>
                <a:gd name="T2" fmla="*/ 13 w 58"/>
                <a:gd name="T3" fmla="*/ 29 h 54"/>
                <a:gd name="T4" fmla="*/ 36 w 58"/>
                <a:gd name="T5" fmla="*/ 14 h 54"/>
                <a:gd name="T6" fmla="*/ 52 w 58"/>
                <a:gd name="T7" fmla="*/ 0 h 54"/>
                <a:gd name="T8" fmla="*/ 40 w 58"/>
                <a:gd name="T9" fmla="*/ 24 h 54"/>
                <a:gd name="T10" fmla="*/ 42 w 58"/>
                <a:gd name="T11" fmla="*/ 44 h 54"/>
                <a:gd name="T12" fmla="*/ 25 w 58"/>
                <a:gd name="T13" fmla="*/ 54 h 54"/>
                <a:gd name="T14" fmla="*/ 7 w 58"/>
                <a:gd name="T15" fmla="*/ 53 h 54"/>
                <a:gd name="T16" fmla="*/ 3 w 58"/>
                <a:gd name="T17" fmla="*/ 35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8" h="54">
                  <a:moveTo>
                    <a:pt x="3" y="35"/>
                  </a:moveTo>
                  <a:cubicBezTo>
                    <a:pt x="4" y="28"/>
                    <a:pt x="7" y="24"/>
                    <a:pt x="13" y="29"/>
                  </a:cubicBezTo>
                  <a:cubicBezTo>
                    <a:pt x="22" y="25"/>
                    <a:pt x="26" y="16"/>
                    <a:pt x="36" y="14"/>
                  </a:cubicBezTo>
                  <a:cubicBezTo>
                    <a:pt x="42" y="11"/>
                    <a:pt x="46" y="4"/>
                    <a:pt x="52" y="0"/>
                  </a:cubicBezTo>
                  <a:cubicBezTo>
                    <a:pt x="58" y="10"/>
                    <a:pt x="48" y="19"/>
                    <a:pt x="40" y="24"/>
                  </a:cubicBezTo>
                  <a:cubicBezTo>
                    <a:pt x="35" y="32"/>
                    <a:pt x="38" y="36"/>
                    <a:pt x="42" y="44"/>
                  </a:cubicBezTo>
                  <a:cubicBezTo>
                    <a:pt x="38" y="51"/>
                    <a:pt x="33" y="53"/>
                    <a:pt x="25" y="54"/>
                  </a:cubicBezTo>
                  <a:cubicBezTo>
                    <a:pt x="18" y="53"/>
                    <a:pt x="13" y="54"/>
                    <a:pt x="7" y="53"/>
                  </a:cubicBezTo>
                  <a:cubicBezTo>
                    <a:pt x="5" y="49"/>
                    <a:pt x="0" y="35"/>
                    <a:pt x="3" y="35"/>
                  </a:cubicBez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 name="Freeform 29"/>
            <p:cNvSpPr>
              <a:spLocks/>
            </p:cNvSpPr>
            <p:nvPr/>
          </p:nvSpPr>
          <p:spPr bwMode="ltGray">
            <a:xfrm>
              <a:off x="830" y="3903"/>
              <a:ext cx="48" cy="41"/>
            </a:xfrm>
            <a:custGeom>
              <a:avLst/>
              <a:gdLst>
                <a:gd name="T0" fmla="*/ 1 w 48"/>
                <a:gd name="T1" fmla="*/ 22 h 41"/>
                <a:gd name="T2" fmla="*/ 15 w 48"/>
                <a:gd name="T3" fmla="*/ 4 h 41"/>
                <a:gd name="T4" fmla="*/ 42 w 48"/>
                <a:gd name="T5" fmla="*/ 23 h 41"/>
                <a:gd name="T6" fmla="*/ 31 w 48"/>
                <a:gd name="T7" fmla="*/ 41 h 41"/>
                <a:gd name="T8" fmla="*/ 1 w 48"/>
                <a:gd name="T9" fmla="*/ 34 h 41"/>
                <a:gd name="T10" fmla="*/ 1 w 48"/>
                <a:gd name="T11" fmla="*/ 22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 h="41">
                  <a:moveTo>
                    <a:pt x="1" y="22"/>
                  </a:moveTo>
                  <a:cubicBezTo>
                    <a:pt x="3" y="6"/>
                    <a:pt x="0" y="0"/>
                    <a:pt x="15" y="4"/>
                  </a:cubicBezTo>
                  <a:cubicBezTo>
                    <a:pt x="26" y="15"/>
                    <a:pt x="25" y="21"/>
                    <a:pt x="42" y="23"/>
                  </a:cubicBezTo>
                  <a:cubicBezTo>
                    <a:pt x="48" y="33"/>
                    <a:pt x="41" y="39"/>
                    <a:pt x="31" y="41"/>
                  </a:cubicBezTo>
                  <a:cubicBezTo>
                    <a:pt x="20" y="40"/>
                    <a:pt x="10" y="41"/>
                    <a:pt x="1" y="34"/>
                  </a:cubicBezTo>
                  <a:cubicBezTo>
                    <a:pt x="1" y="32"/>
                    <a:pt x="1" y="14"/>
                    <a:pt x="1" y="22"/>
                  </a:cubicBez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 name="Freeform 30"/>
            <p:cNvSpPr>
              <a:spLocks/>
            </p:cNvSpPr>
            <p:nvPr/>
          </p:nvSpPr>
          <p:spPr bwMode="ltGray">
            <a:xfrm>
              <a:off x="1214" y="3602"/>
              <a:ext cx="142" cy="138"/>
            </a:xfrm>
            <a:custGeom>
              <a:avLst/>
              <a:gdLst>
                <a:gd name="T0" fmla="*/ 57 w 142"/>
                <a:gd name="T1" fmla="*/ 48 h 138"/>
                <a:gd name="T2" fmla="*/ 69 w 142"/>
                <a:gd name="T3" fmla="*/ 21 h 138"/>
                <a:gd name="T4" fmla="*/ 88 w 142"/>
                <a:gd name="T5" fmla="*/ 32 h 138"/>
                <a:gd name="T6" fmla="*/ 99 w 142"/>
                <a:gd name="T7" fmla="*/ 29 h 138"/>
                <a:gd name="T8" fmla="*/ 114 w 142"/>
                <a:gd name="T9" fmla="*/ 15 h 138"/>
                <a:gd name="T10" fmla="*/ 123 w 142"/>
                <a:gd name="T11" fmla="*/ 0 h 138"/>
                <a:gd name="T12" fmla="*/ 139 w 142"/>
                <a:gd name="T13" fmla="*/ 9 h 138"/>
                <a:gd name="T14" fmla="*/ 142 w 142"/>
                <a:gd name="T15" fmla="*/ 23 h 138"/>
                <a:gd name="T16" fmla="*/ 109 w 142"/>
                <a:gd name="T17" fmla="*/ 48 h 138"/>
                <a:gd name="T18" fmla="*/ 87 w 142"/>
                <a:gd name="T19" fmla="*/ 63 h 138"/>
                <a:gd name="T20" fmla="*/ 66 w 142"/>
                <a:gd name="T21" fmla="*/ 74 h 138"/>
                <a:gd name="T22" fmla="*/ 69 w 142"/>
                <a:gd name="T23" fmla="*/ 95 h 138"/>
                <a:gd name="T24" fmla="*/ 58 w 142"/>
                <a:gd name="T25" fmla="*/ 107 h 138"/>
                <a:gd name="T26" fmla="*/ 46 w 142"/>
                <a:gd name="T27" fmla="*/ 102 h 138"/>
                <a:gd name="T28" fmla="*/ 27 w 142"/>
                <a:gd name="T29" fmla="*/ 123 h 138"/>
                <a:gd name="T30" fmla="*/ 13 w 142"/>
                <a:gd name="T31" fmla="*/ 131 h 138"/>
                <a:gd name="T32" fmla="*/ 1 w 142"/>
                <a:gd name="T33" fmla="*/ 122 h 138"/>
                <a:gd name="T34" fmla="*/ 18 w 142"/>
                <a:gd name="T35" fmla="*/ 98 h 138"/>
                <a:gd name="T36" fmla="*/ 36 w 142"/>
                <a:gd name="T37" fmla="*/ 63 h 138"/>
                <a:gd name="T38" fmla="*/ 54 w 142"/>
                <a:gd name="T39" fmla="*/ 65 h 138"/>
                <a:gd name="T40" fmla="*/ 57 w 142"/>
                <a:gd name="T41" fmla="*/ 48 h 13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42" h="138">
                  <a:moveTo>
                    <a:pt x="57" y="48"/>
                  </a:moveTo>
                  <a:cubicBezTo>
                    <a:pt x="45" y="31"/>
                    <a:pt x="55" y="26"/>
                    <a:pt x="69" y="21"/>
                  </a:cubicBezTo>
                  <a:cubicBezTo>
                    <a:pt x="81" y="23"/>
                    <a:pt x="82" y="22"/>
                    <a:pt x="88" y="32"/>
                  </a:cubicBezTo>
                  <a:cubicBezTo>
                    <a:pt x="92" y="31"/>
                    <a:pt x="96" y="31"/>
                    <a:pt x="99" y="29"/>
                  </a:cubicBezTo>
                  <a:cubicBezTo>
                    <a:pt x="105" y="25"/>
                    <a:pt x="106" y="18"/>
                    <a:pt x="114" y="15"/>
                  </a:cubicBezTo>
                  <a:cubicBezTo>
                    <a:pt x="117" y="8"/>
                    <a:pt x="116" y="3"/>
                    <a:pt x="123" y="0"/>
                  </a:cubicBezTo>
                  <a:cubicBezTo>
                    <a:pt x="130" y="2"/>
                    <a:pt x="134" y="4"/>
                    <a:pt x="139" y="9"/>
                  </a:cubicBezTo>
                  <a:cubicBezTo>
                    <a:pt x="138" y="16"/>
                    <a:pt x="141" y="17"/>
                    <a:pt x="142" y="23"/>
                  </a:cubicBezTo>
                  <a:cubicBezTo>
                    <a:pt x="135" y="32"/>
                    <a:pt x="119" y="42"/>
                    <a:pt x="109" y="48"/>
                  </a:cubicBezTo>
                  <a:cubicBezTo>
                    <a:pt x="102" y="57"/>
                    <a:pt x="98" y="61"/>
                    <a:pt x="87" y="63"/>
                  </a:cubicBezTo>
                  <a:cubicBezTo>
                    <a:pt x="80" y="67"/>
                    <a:pt x="74" y="72"/>
                    <a:pt x="66" y="74"/>
                  </a:cubicBezTo>
                  <a:cubicBezTo>
                    <a:pt x="60" y="82"/>
                    <a:pt x="66" y="87"/>
                    <a:pt x="69" y="95"/>
                  </a:cubicBezTo>
                  <a:cubicBezTo>
                    <a:pt x="65" y="100"/>
                    <a:pt x="61" y="102"/>
                    <a:pt x="58" y="107"/>
                  </a:cubicBezTo>
                  <a:cubicBezTo>
                    <a:pt x="54" y="106"/>
                    <a:pt x="50" y="102"/>
                    <a:pt x="46" y="102"/>
                  </a:cubicBezTo>
                  <a:cubicBezTo>
                    <a:pt x="39" y="102"/>
                    <a:pt x="31" y="118"/>
                    <a:pt x="27" y="123"/>
                  </a:cubicBezTo>
                  <a:cubicBezTo>
                    <a:pt x="24" y="133"/>
                    <a:pt x="23" y="133"/>
                    <a:pt x="13" y="131"/>
                  </a:cubicBezTo>
                  <a:cubicBezTo>
                    <a:pt x="4" y="138"/>
                    <a:pt x="4" y="129"/>
                    <a:pt x="1" y="122"/>
                  </a:cubicBezTo>
                  <a:cubicBezTo>
                    <a:pt x="4" y="107"/>
                    <a:pt x="0" y="101"/>
                    <a:pt x="18" y="98"/>
                  </a:cubicBezTo>
                  <a:cubicBezTo>
                    <a:pt x="33" y="91"/>
                    <a:pt x="19" y="70"/>
                    <a:pt x="36" y="63"/>
                  </a:cubicBezTo>
                  <a:cubicBezTo>
                    <a:pt x="43" y="65"/>
                    <a:pt x="47" y="66"/>
                    <a:pt x="54" y="65"/>
                  </a:cubicBezTo>
                  <a:cubicBezTo>
                    <a:pt x="60" y="57"/>
                    <a:pt x="60" y="57"/>
                    <a:pt x="57" y="48"/>
                  </a:cubicBez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 name="Freeform 31"/>
            <p:cNvSpPr>
              <a:spLocks/>
            </p:cNvSpPr>
            <p:nvPr/>
          </p:nvSpPr>
          <p:spPr bwMode="ltGray">
            <a:xfrm>
              <a:off x="1476" y="3342"/>
              <a:ext cx="87" cy="74"/>
            </a:xfrm>
            <a:custGeom>
              <a:avLst/>
              <a:gdLst>
                <a:gd name="T0" fmla="*/ 8 w 87"/>
                <a:gd name="T1" fmla="*/ 38 h 74"/>
                <a:gd name="T2" fmla="*/ 32 w 87"/>
                <a:gd name="T3" fmla="*/ 25 h 74"/>
                <a:gd name="T4" fmla="*/ 47 w 87"/>
                <a:gd name="T5" fmla="*/ 19 h 74"/>
                <a:gd name="T6" fmla="*/ 65 w 87"/>
                <a:gd name="T7" fmla="*/ 7 h 74"/>
                <a:gd name="T8" fmla="*/ 78 w 87"/>
                <a:gd name="T9" fmla="*/ 7 h 74"/>
                <a:gd name="T10" fmla="*/ 44 w 87"/>
                <a:gd name="T11" fmla="*/ 46 h 74"/>
                <a:gd name="T12" fmla="*/ 29 w 87"/>
                <a:gd name="T13" fmla="*/ 74 h 74"/>
                <a:gd name="T14" fmla="*/ 15 w 87"/>
                <a:gd name="T15" fmla="*/ 67 h 74"/>
                <a:gd name="T16" fmla="*/ 11 w 87"/>
                <a:gd name="T17" fmla="*/ 53 h 74"/>
                <a:gd name="T18" fmla="*/ 8 w 87"/>
                <a:gd name="T19" fmla="*/ 38 h 7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7" h="74">
                  <a:moveTo>
                    <a:pt x="8" y="38"/>
                  </a:moveTo>
                  <a:cubicBezTo>
                    <a:pt x="10" y="27"/>
                    <a:pt x="22" y="27"/>
                    <a:pt x="32" y="25"/>
                  </a:cubicBezTo>
                  <a:cubicBezTo>
                    <a:pt x="37" y="22"/>
                    <a:pt x="41" y="20"/>
                    <a:pt x="47" y="19"/>
                  </a:cubicBezTo>
                  <a:cubicBezTo>
                    <a:pt x="52" y="11"/>
                    <a:pt x="56" y="9"/>
                    <a:pt x="65" y="7"/>
                  </a:cubicBezTo>
                  <a:cubicBezTo>
                    <a:pt x="70" y="0"/>
                    <a:pt x="72" y="2"/>
                    <a:pt x="78" y="7"/>
                  </a:cubicBezTo>
                  <a:cubicBezTo>
                    <a:pt x="87" y="25"/>
                    <a:pt x="57" y="39"/>
                    <a:pt x="44" y="46"/>
                  </a:cubicBezTo>
                  <a:cubicBezTo>
                    <a:pt x="35" y="64"/>
                    <a:pt x="46" y="61"/>
                    <a:pt x="29" y="74"/>
                  </a:cubicBezTo>
                  <a:cubicBezTo>
                    <a:pt x="23" y="73"/>
                    <a:pt x="20" y="70"/>
                    <a:pt x="15" y="67"/>
                  </a:cubicBezTo>
                  <a:cubicBezTo>
                    <a:pt x="10" y="61"/>
                    <a:pt x="8" y="60"/>
                    <a:pt x="11" y="53"/>
                  </a:cubicBezTo>
                  <a:cubicBezTo>
                    <a:pt x="10" y="50"/>
                    <a:pt x="0" y="38"/>
                    <a:pt x="8" y="38"/>
                  </a:cubicBez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4" name="Freeform 32"/>
            <p:cNvSpPr>
              <a:spLocks/>
            </p:cNvSpPr>
            <p:nvPr/>
          </p:nvSpPr>
          <p:spPr bwMode="ltGray">
            <a:xfrm>
              <a:off x="1430" y="3436"/>
              <a:ext cx="37" cy="60"/>
            </a:xfrm>
            <a:custGeom>
              <a:avLst/>
              <a:gdLst>
                <a:gd name="T0" fmla="*/ 1 w 37"/>
                <a:gd name="T1" fmla="*/ 25 h 60"/>
                <a:gd name="T2" fmla="*/ 15 w 37"/>
                <a:gd name="T3" fmla="*/ 0 h 60"/>
                <a:gd name="T4" fmla="*/ 27 w 37"/>
                <a:gd name="T5" fmla="*/ 10 h 60"/>
                <a:gd name="T6" fmla="*/ 28 w 37"/>
                <a:gd name="T7" fmla="*/ 25 h 60"/>
                <a:gd name="T8" fmla="*/ 34 w 37"/>
                <a:gd name="T9" fmla="*/ 33 h 60"/>
                <a:gd name="T10" fmla="*/ 10 w 37"/>
                <a:gd name="T11" fmla="*/ 60 h 60"/>
                <a:gd name="T12" fmla="*/ 1 w 37"/>
                <a:gd name="T13" fmla="*/ 45 h 60"/>
                <a:gd name="T14" fmla="*/ 1 w 37"/>
                <a:gd name="T15" fmla="*/ 25 h 6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0">
                  <a:moveTo>
                    <a:pt x="1" y="25"/>
                  </a:moveTo>
                  <a:cubicBezTo>
                    <a:pt x="3" y="9"/>
                    <a:pt x="3" y="7"/>
                    <a:pt x="15" y="0"/>
                  </a:cubicBezTo>
                  <a:cubicBezTo>
                    <a:pt x="22" y="1"/>
                    <a:pt x="24" y="3"/>
                    <a:pt x="27" y="10"/>
                  </a:cubicBezTo>
                  <a:cubicBezTo>
                    <a:pt x="28" y="17"/>
                    <a:pt x="30" y="18"/>
                    <a:pt x="28" y="25"/>
                  </a:cubicBezTo>
                  <a:cubicBezTo>
                    <a:pt x="29" y="28"/>
                    <a:pt x="33" y="30"/>
                    <a:pt x="34" y="33"/>
                  </a:cubicBezTo>
                  <a:cubicBezTo>
                    <a:pt x="37" y="48"/>
                    <a:pt x="20" y="55"/>
                    <a:pt x="10" y="60"/>
                  </a:cubicBezTo>
                  <a:cubicBezTo>
                    <a:pt x="3" y="57"/>
                    <a:pt x="4" y="51"/>
                    <a:pt x="1" y="45"/>
                  </a:cubicBezTo>
                  <a:cubicBezTo>
                    <a:pt x="0" y="38"/>
                    <a:pt x="1" y="25"/>
                    <a:pt x="1" y="25"/>
                  </a:cubicBez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5" name="Freeform 33"/>
            <p:cNvSpPr>
              <a:spLocks/>
            </p:cNvSpPr>
            <p:nvPr/>
          </p:nvSpPr>
          <p:spPr bwMode="ltGray">
            <a:xfrm>
              <a:off x="1367" y="3520"/>
              <a:ext cx="43" cy="21"/>
            </a:xfrm>
            <a:custGeom>
              <a:avLst/>
              <a:gdLst>
                <a:gd name="T0" fmla="*/ 12 w 43"/>
                <a:gd name="T1" fmla="*/ 10 h 21"/>
                <a:gd name="T2" fmla="*/ 28 w 43"/>
                <a:gd name="T3" fmla="*/ 0 h 21"/>
                <a:gd name="T4" fmla="*/ 33 w 43"/>
                <a:gd name="T5" fmla="*/ 13 h 21"/>
                <a:gd name="T6" fmla="*/ 16 w 43"/>
                <a:gd name="T7" fmla="*/ 21 h 21"/>
                <a:gd name="T8" fmla="*/ 12 w 43"/>
                <a:gd name="T9" fmla="*/ 6 h 21"/>
                <a:gd name="T10" fmla="*/ 12 w 43"/>
                <a:gd name="T11" fmla="*/ 10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21">
                  <a:moveTo>
                    <a:pt x="12" y="10"/>
                  </a:moveTo>
                  <a:cubicBezTo>
                    <a:pt x="14" y="0"/>
                    <a:pt x="18" y="1"/>
                    <a:pt x="28" y="0"/>
                  </a:cubicBezTo>
                  <a:cubicBezTo>
                    <a:pt x="39" y="1"/>
                    <a:pt x="43" y="6"/>
                    <a:pt x="33" y="13"/>
                  </a:cubicBezTo>
                  <a:cubicBezTo>
                    <a:pt x="29" y="20"/>
                    <a:pt x="24" y="19"/>
                    <a:pt x="16" y="21"/>
                  </a:cubicBezTo>
                  <a:cubicBezTo>
                    <a:pt x="0" y="17"/>
                    <a:pt x="11" y="6"/>
                    <a:pt x="12" y="6"/>
                  </a:cubicBezTo>
                  <a:cubicBezTo>
                    <a:pt x="13" y="6"/>
                    <a:pt x="12" y="9"/>
                    <a:pt x="12" y="10"/>
                  </a:cubicBez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6" name="Freeform 34"/>
            <p:cNvSpPr>
              <a:spLocks/>
            </p:cNvSpPr>
            <p:nvPr/>
          </p:nvSpPr>
          <p:spPr bwMode="ltGray">
            <a:xfrm>
              <a:off x="1786" y="1127"/>
              <a:ext cx="1520" cy="1402"/>
            </a:xfrm>
            <a:custGeom>
              <a:avLst/>
              <a:gdLst>
                <a:gd name="T0" fmla="*/ 1254 w 1520"/>
                <a:gd name="T1" fmla="*/ 328 h 1402"/>
                <a:gd name="T2" fmla="*/ 1204 w 1520"/>
                <a:gd name="T3" fmla="*/ 272 h 1402"/>
                <a:gd name="T4" fmla="*/ 1228 w 1520"/>
                <a:gd name="T5" fmla="*/ 174 h 1402"/>
                <a:gd name="T6" fmla="*/ 1272 w 1520"/>
                <a:gd name="T7" fmla="*/ 108 h 1402"/>
                <a:gd name="T8" fmla="*/ 1308 w 1520"/>
                <a:gd name="T9" fmla="*/ 56 h 1402"/>
                <a:gd name="T10" fmla="*/ 1350 w 1520"/>
                <a:gd name="T11" fmla="*/ 92 h 1402"/>
                <a:gd name="T12" fmla="*/ 1394 w 1520"/>
                <a:gd name="T13" fmla="*/ 48 h 1402"/>
                <a:gd name="T14" fmla="*/ 1344 w 1520"/>
                <a:gd name="T15" fmla="*/ 30 h 1402"/>
                <a:gd name="T16" fmla="*/ 1418 w 1520"/>
                <a:gd name="T17" fmla="*/ 104 h 1402"/>
                <a:gd name="T18" fmla="*/ 1490 w 1520"/>
                <a:gd name="T19" fmla="*/ 246 h 1402"/>
                <a:gd name="T20" fmla="*/ 1510 w 1520"/>
                <a:gd name="T21" fmla="*/ 392 h 1402"/>
                <a:gd name="T22" fmla="*/ 1451 w 1520"/>
                <a:gd name="T23" fmla="*/ 555 h 1402"/>
                <a:gd name="T24" fmla="*/ 1400 w 1520"/>
                <a:gd name="T25" fmla="*/ 684 h 1402"/>
                <a:gd name="T26" fmla="*/ 1352 w 1520"/>
                <a:gd name="T27" fmla="*/ 891 h 1402"/>
                <a:gd name="T28" fmla="*/ 1334 w 1520"/>
                <a:gd name="T29" fmla="*/ 1038 h 1402"/>
                <a:gd name="T30" fmla="*/ 1265 w 1520"/>
                <a:gd name="T31" fmla="*/ 1050 h 1402"/>
                <a:gd name="T32" fmla="*/ 1235 w 1520"/>
                <a:gd name="T33" fmla="*/ 1056 h 1402"/>
                <a:gd name="T34" fmla="*/ 1139 w 1520"/>
                <a:gd name="T35" fmla="*/ 1173 h 1402"/>
                <a:gd name="T36" fmla="*/ 1085 w 1520"/>
                <a:gd name="T37" fmla="*/ 1104 h 1402"/>
                <a:gd name="T38" fmla="*/ 998 w 1520"/>
                <a:gd name="T39" fmla="*/ 1200 h 1402"/>
                <a:gd name="T40" fmla="*/ 914 w 1520"/>
                <a:gd name="T41" fmla="*/ 1194 h 1402"/>
                <a:gd name="T42" fmla="*/ 848 w 1520"/>
                <a:gd name="T43" fmla="*/ 1188 h 1402"/>
                <a:gd name="T44" fmla="*/ 809 w 1520"/>
                <a:gd name="T45" fmla="*/ 1149 h 1402"/>
                <a:gd name="T46" fmla="*/ 791 w 1520"/>
                <a:gd name="T47" fmla="*/ 1278 h 1402"/>
                <a:gd name="T48" fmla="*/ 690 w 1520"/>
                <a:gd name="T49" fmla="*/ 1402 h 1402"/>
                <a:gd name="T50" fmla="*/ 596 w 1520"/>
                <a:gd name="T51" fmla="*/ 1317 h 1402"/>
                <a:gd name="T52" fmla="*/ 626 w 1520"/>
                <a:gd name="T53" fmla="*/ 1236 h 1402"/>
                <a:gd name="T54" fmla="*/ 586 w 1520"/>
                <a:gd name="T55" fmla="*/ 1200 h 1402"/>
                <a:gd name="T56" fmla="*/ 468 w 1520"/>
                <a:gd name="T57" fmla="*/ 1200 h 1402"/>
                <a:gd name="T58" fmla="*/ 462 w 1520"/>
                <a:gd name="T59" fmla="*/ 1216 h 1402"/>
                <a:gd name="T60" fmla="*/ 346 w 1520"/>
                <a:gd name="T61" fmla="*/ 1238 h 1402"/>
                <a:gd name="T62" fmla="*/ 282 w 1520"/>
                <a:gd name="T63" fmla="*/ 1248 h 1402"/>
                <a:gd name="T64" fmla="*/ 224 w 1520"/>
                <a:gd name="T65" fmla="*/ 1252 h 1402"/>
                <a:gd name="T66" fmla="*/ 214 w 1520"/>
                <a:gd name="T67" fmla="*/ 1320 h 1402"/>
                <a:gd name="T68" fmla="*/ 140 w 1520"/>
                <a:gd name="T69" fmla="*/ 1300 h 1402"/>
                <a:gd name="T70" fmla="*/ 40 w 1520"/>
                <a:gd name="T71" fmla="*/ 1294 h 1402"/>
                <a:gd name="T72" fmla="*/ 4 w 1520"/>
                <a:gd name="T73" fmla="*/ 1242 h 1402"/>
                <a:gd name="T74" fmla="*/ 90 w 1520"/>
                <a:gd name="T75" fmla="*/ 1188 h 1402"/>
                <a:gd name="T76" fmla="*/ 230 w 1520"/>
                <a:gd name="T77" fmla="*/ 1084 h 1402"/>
                <a:gd name="T78" fmla="*/ 322 w 1520"/>
                <a:gd name="T79" fmla="*/ 1024 h 1402"/>
                <a:gd name="T80" fmla="*/ 390 w 1520"/>
                <a:gd name="T81" fmla="*/ 1038 h 1402"/>
                <a:gd name="T82" fmla="*/ 508 w 1520"/>
                <a:gd name="T83" fmla="*/ 1024 h 1402"/>
                <a:gd name="T84" fmla="*/ 644 w 1520"/>
                <a:gd name="T85" fmla="*/ 1035 h 1402"/>
                <a:gd name="T86" fmla="*/ 728 w 1520"/>
                <a:gd name="T87" fmla="*/ 1017 h 1402"/>
                <a:gd name="T88" fmla="*/ 770 w 1520"/>
                <a:gd name="T89" fmla="*/ 888 h 1402"/>
                <a:gd name="T90" fmla="*/ 857 w 1520"/>
                <a:gd name="T91" fmla="*/ 723 h 1402"/>
                <a:gd name="T92" fmla="*/ 857 w 1520"/>
                <a:gd name="T93" fmla="*/ 753 h 1402"/>
                <a:gd name="T94" fmla="*/ 899 w 1520"/>
                <a:gd name="T95" fmla="*/ 822 h 1402"/>
                <a:gd name="T96" fmla="*/ 1070 w 1520"/>
                <a:gd name="T97" fmla="*/ 705 h 1402"/>
                <a:gd name="T98" fmla="*/ 1166 w 1520"/>
                <a:gd name="T99" fmla="*/ 609 h 1402"/>
                <a:gd name="T100" fmla="*/ 1223 w 1520"/>
                <a:gd name="T101" fmla="*/ 465 h 140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520" h="1402">
                  <a:moveTo>
                    <a:pt x="1232" y="435"/>
                  </a:moveTo>
                  <a:lnTo>
                    <a:pt x="1232" y="400"/>
                  </a:lnTo>
                  <a:lnTo>
                    <a:pt x="1244" y="384"/>
                  </a:lnTo>
                  <a:lnTo>
                    <a:pt x="1250" y="362"/>
                  </a:lnTo>
                  <a:lnTo>
                    <a:pt x="1254" y="328"/>
                  </a:lnTo>
                  <a:lnTo>
                    <a:pt x="1248" y="310"/>
                  </a:lnTo>
                  <a:lnTo>
                    <a:pt x="1240" y="284"/>
                  </a:lnTo>
                  <a:lnTo>
                    <a:pt x="1216" y="304"/>
                  </a:lnTo>
                  <a:lnTo>
                    <a:pt x="1206" y="288"/>
                  </a:lnTo>
                  <a:lnTo>
                    <a:pt x="1204" y="272"/>
                  </a:lnTo>
                  <a:lnTo>
                    <a:pt x="1228" y="268"/>
                  </a:lnTo>
                  <a:lnTo>
                    <a:pt x="1240" y="250"/>
                  </a:lnTo>
                  <a:lnTo>
                    <a:pt x="1244" y="222"/>
                  </a:lnTo>
                  <a:lnTo>
                    <a:pt x="1238" y="192"/>
                  </a:lnTo>
                  <a:lnTo>
                    <a:pt x="1228" y="174"/>
                  </a:lnTo>
                  <a:lnTo>
                    <a:pt x="1232" y="160"/>
                  </a:lnTo>
                  <a:lnTo>
                    <a:pt x="1238" y="144"/>
                  </a:lnTo>
                  <a:lnTo>
                    <a:pt x="1262" y="142"/>
                  </a:lnTo>
                  <a:lnTo>
                    <a:pt x="1274" y="128"/>
                  </a:lnTo>
                  <a:lnTo>
                    <a:pt x="1272" y="108"/>
                  </a:lnTo>
                  <a:lnTo>
                    <a:pt x="1280" y="92"/>
                  </a:lnTo>
                  <a:lnTo>
                    <a:pt x="1272" y="82"/>
                  </a:lnTo>
                  <a:lnTo>
                    <a:pt x="1278" y="66"/>
                  </a:lnTo>
                  <a:lnTo>
                    <a:pt x="1286" y="54"/>
                  </a:lnTo>
                  <a:lnTo>
                    <a:pt x="1308" y="56"/>
                  </a:lnTo>
                  <a:lnTo>
                    <a:pt x="1320" y="74"/>
                  </a:lnTo>
                  <a:lnTo>
                    <a:pt x="1322" y="100"/>
                  </a:lnTo>
                  <a:lnTo>
                    <a:pt x="1336" y="124"/>
                  </a:lnTo>
                  <a:lnTo>
                    <a:pt x="1342" y="112"/>
                  </a:lnTo>
                  <a:lnTo>
                    <a:pt x="1350" y="92"/>
                  </a:lnTo>
                  <a:lnTo>
                    <a:pt x="1368" y="102"/>
                  </a:lnTo>
                  <a:lnTo>
                    <a:pt x="1384" y="116"/>
                  </a:lnTo>
                  <a:lnTo>
                    <a:pt x="1396" y="96"/>
                  </a:lnTo>
                  <a:lnTo>
                    <a:pt x="1400" y="70"/>
                  </a:lnTo>
                  <a:lnTo>
                    <a:pt x="1394" y="48"/>
                  </a:lnTo>
                  <a:lnTo>
                    <a:pt x="1378" y="64"/>
                  </a:lnTo>
                  <a:lnTo>
                    <a:pt x="1354" y="74"/>
                  </a:lnTo>
                  <a:lnTo>
                    <a:pt x="1334" y="74"/>
                  </a:lnTo>
                  <a:lnTo>
                    <a:pt x="1332" y="56"/>
                  </a:lnTo>
                  <a:lnTo>
                    <a:pt x="1344" y="30"/>
                  </a:lnTo>
                  <a:lnTo>
                    <a:pt x="1350" y="0"/>
                  </a:lnTo>
                  <a:lnTo>
                    <a:pt x="1382" y="14"/>
                  </a:lnTo>
                  <a:lnTo>
                    <a:pt x="1404" y="28"/>
                  </a:lnTo>
                  <a:lnTo>
                    <a:pt x="1420" y="26"/>
                  </a:lnTo>
                  <a:lnTo>
                    <a:pt x="1418" y="104"/>
                  </a:lnTo>
                  <a:lnTo>
                    <a:pt x="1424" y="136"/>
                  </a:lnTo>
                  <a:lnTo>
                    <a:pt x="1438" y="162"/>
                  </a:lnTo>
                  <a:lnTo>
                    <a:pt x="1466" y="182"/>
                  </a:lnTo>
                  <a:lnTo>
                    <a:pt x="1488" y="214"/>
                  </a:lnTo>
                  <a:lnTo>
                    <a:pt x="1490" y="246"/>
                  </a:lnTo>
                  <a:lnTo>
                    <a:pt x="1508" y="270"/>
                  </a:lnTo>
                  <a:lnTo>
                    <a:pt x="1510" y="310"/>
                  </a:lnTo>
                  <a:lnTo>
                    <a:pt x="1520" y="334"/>
                  </a:lnTo>
                  <a:lnTo>
                    <a:pt x="1512" y="366"/>
                  </a:lnTo>
                  <a:lnTo>
                    <a:pt x="1510" y="392"/>
                  </a:lnTo>
                  <a:lnTo>
                    <a:pt x="1502" y="416"/>
                  </a:lnTo>
                  <a:lnTo>
                    <a:pt x="1478" y="432"/>
                  </a:lnTo>
                  <a:lnTo>
                    <a:pt x="1464" y="462"/>
                  </a:lnTo>
                  <a:lnTo>
                    <a:pt x="1457" y="504"/>
                  </a:lnTo>
                  <a:lnTo>
                    <a:pt x="1451" y="555"/>
                  </a:lnTo>
                  <a:lnTo>
                    <a:pt x="1436" y="537"/>
                  </a:lnTo>
                  <a:lnTo>
                    <a:pt x="1406" y="552"/>
                  </a:lnTo>
                  <a:lnTo>
                    <a:pt x="1388" y="582"/>
                  </a:lnTo>
                  <a:lnTo>
                    <a:pt x="1385" y="612"/>
                  </a:lnTo>
                  <a:lnTo>
                    <a:pt x="1400" y="684"/>
                  </a:lnTo>
                  <a:lnTo>
                    <a:pt x="1406" y="738"/>
                  </a:lnTo>
                  <a:lnTo>
                    <a:pt x="1397" y="783"/>
                  </a:lnTo>
                  <a:lnTo>
                    <a:pt x="1370" y="798"/>
                  </a:lnTo>
                  <a:lnTo>
                    <a:pt x="1364" y="843"/>
                  </a:lnTo>
                  <a:lnTo>
                    <a:pt x="1352" y="891"/>
                  </a:lnTo>
                  <a:lnTo>
                    <a:pt x="1352" y="912"/>
                  </a:lnTo>
                  <a:lnTo>
                    <a:pt x="1361" y="936"/>
                  </a:lnTo>
                  <a:cubicBezTo>
                    <a:pt x="1377" y="974"/>
                    <a:pt x="1375" y="963"/>
                    <a:pt x="1391" y="987"/>
                  </a:cubicBezTo>
                  <a:cubicBezTo>
                    <a:pt x="1386" y="1006"/>
                    <a:pt x="1378" y="1002"/>
                    <a:pt x="1358" y="1005"/>
                  </a:cubicBezTo>
                  <a:cubicBezTo>
                    <a:pt x="1351" y="1016"/>
                    <a:pt x="1345" y="1031"/>
                    <a:pt x="1334" y="1038"/>
                  </a:cubicBezTo>
                  <a:cubicBezTo>
                    <a:pt x="1316" y="1065"/>
                    <a:pt x="1337" y="1092"/>
                    <a:pt x="1301" y="1104"/>
                  </a:cubicBezTo>
                  <a:cubicBezTo>
                    <a:pt x="1293" y="1112"/>
                    <a:pt x="1274" y="1125"/>
                    <a:pt x="1274" y="1125"/>
                  </a:cubicBezTo>
                  <a:cubicBezTo>
                    <a:pt x="1265" y="1138"/>
                    <a:pt x="1271" y="1144"/>
                    <a:pt x="1253" y="1140"/>
                  </a:cubicBezTo>
                  <a:cubicBezTo>
                    <a:pt x="1235" y="1128"/>
                    <a:pt x="1244" y="1108"/>
                    <a:pt x="1250" y="1089"/>
                  </a:cubicBezTo>
                  <a:cubicBezTo>
                    <a:pt x="1244" y="1072"/>
                    <a:pt x="1248" y="1056"/>
                    <a:pt x="1265" y="1050"/>
                  </a:cubicBezTo>
                  <a:cubicBezTo>
                    <a:pt x="1279" y="1029"/>
                    <a:pt x="1271" y="1036"/>
                    <a:pt x="1286" y="1026"/>
                  </a:cubicBezTo>
                  <a:cubicBezTo>
                    <a:pt x="1283" y="1004"/>
                    <a:pt x="1282" y="1001"/>
                    <a:pt x="1265" y="990"/>
                  </a:cubicBezTo>
                  <a:cubicBezTo>
                    <a:pt x="1257" y="992"/>
                    <a:pt x="1246" y="990"/>
                    <a:pt x="1244" y="1002"/>
                  </a:cubicBezTo>
                  <a:cubicBezTo>
                    <a:pt x="1243" y="1012"/>
                    <a:pt x="1253" y="1032"/>
                    <a:pt x="1253" y="1032"/>
                  </a:cubicBezTo>
                  <a:cubicBezTo>
                    <a:pt x="1249" y="1043"/>
                    <a:pt x="1242" y="1046"/>
                    <a:pt x="1235" y="1056"/>
                  </a:cubicBezTo>
                  <a:cubicBezTo>
                    <a:pt x="1234" y="1066"/>
                    <a:pt x="1234" y="1076"/>
                    <a:pt x="1232" y="1086"/>
                  </a:cubicBezTo>
                  <a:cubicBezTo>
                    <a:pt x="1231" y="1092"/>
                    <a:pt x="1226" y="1104"/>
                    <a:pt x="1226" y="1104"/>
                  </a:cubicBezTo>
                  <a:cubicBezTo>
                    <a:pt x="1209" y="1098"/>
                    <a:pt x="1218" y="1080"/>
                    <a:pt x="1199" y="1074"/>
                  </a:cubicBezTo>
                  <a:cubicBezTo>
                    <a:pt x="1185" y="1076"/>
                    <a:pt x="1173" y="1079"/>
                    <a:pt x="1160" y="1083"/>
                  </a:cubicBezTo>
                  <a:cubicBezTo>
                    <a:pt x="1149" y="1115"/>
                    <a:pt x="1179" y="1160"/>
                    <a:pt x="1139" y="1173"/>
                  </a:cubicBezTo>
                  <a:cubicBezTo>
                    <a:pt x="1130" y="1182"/>
                    <a:pt x="1128" y="1190"/>
                    <a:pt x="1121" y="1200"/>
                  </a:cubicBezTo>
                  <a:cubicBezTo>
                    <a:pt x="1107" y="1196"/>
                    <a:pt x="1102" y="1193"/>
                    <a:pt x="1097" y="1179"/>
                  </a:cubicBezTo>
                  <a:cubicBezTo>
                    <a:pt x="1100" y="1167"/>
                    <a:pt x="1104" y="1161"/>
                    <a:pt x="1100" y="1149"/>
                  </a:cubicBezTo>
                  <a:cubicBezTo>
                    <a:pt x="1103" y="1133"/>
                    <a:pt x="1113" y="1122"/>
                    <a:pt x="1118" y="1107"/>
                  </a:cubicBezTo>
                  <a:cubicBezTo>
                    <a:pt x="1095" y="1099"/>
                    <a:pt x="1106" y="1100"/>
                    <a:pt x="1085" y="1104"/>
                  </a:cubicBezTo>
                  <a:cubicBezTo>
                    <a:pt x="1068" y="1115"/>
                    <a:pt x="1082" y="1104"/>
                    <a:pt x="1073" y="1119"/>
                  </a:cubicBezTo>
                  <a:cubicBezTo>
                    <a:pt x="1069" y="1125"/>
                    <a:pt x="1061" y="1137"/>
                    <a:pt x="1061" y="1137"/>
                  </a:cubicBezTo>
                  <a:cubicBezTo>
                    <a:pt x="1058" y="1158"/>
                    <a:pt x="1057" y="1162"/>
                    <a:pt x="1043" y="1176"/>
                  </a:cubicBezTo>
                  <a:cubicBezTo>
                    <a:pt x="1039" y="1191"/>
                    <a:pt x="1041" y="1204"/>
                    <a:pt x="1025" y="1209"/>
                  </a:cubicBezTo>
                  <a:cubicBezTo>
                    <a:pt x="984" y="1202"/>
                    <a:pt x="1023" y="1211"/>
                    <a:pt x="998" y="1200"/>
                  </a:cubicBezTo>
                  <a:cubicBezTo>
                    <a:pt x="992" y="1197"/>
                    <a:pt x="980" y="1194"/>
                    <a:pt x="980" y="1194"/>
                  </a:cubicBezTo>
                  <a:cubicBezTo>
                    <a:pt x="967" y="1198"/>
                    <a:pt x="962" y="1201"/>
                    <a:pt x="944" y="1194"/>
                  </a:cubicBezTo>
                  <a:cubicBezTo>
                    <a:pt x="941" y="1193"/>
                    <a:pt x="943" y="1187"/>
                    <a:pt x="941" y="1185"/>
                  </a:cubicBezTo>
                  <a:cubicBezTo>
                    <a:pt x="939" y="1183"/>
                    <a:pt x="935" y="1183"/>
                    <a:pt x="932" y="1182"/>
                  </a:cubicBezTo>
                  <a:cubicBezTo>
                    <a:pt x="926" y="1186"/>
                    <a:pt x="920" y="1190"/>
                    <a:pt x="914" y="1194"/>
                  </a:cubicBezTo>
                  <a:cubicBezTo>
                    <a:pt x="911" y="1196"/>
                    <a:pt x="905" y="1200"/>
                    <a:pt x="905" y="1200"/>
                  </a:cubicBezTo>
                  <a:cubicBezTo>
                    <a:pt x="890" y="1190"/>
                    <a:pt x="884" y="1201"/>
                    <a:pt x="869" y="1206"/>
                  </a:cubicBezTo>
                  <a:cubicBezTo>
                    <a:pt x="863" y="1188"/>
                    <a:pt x="870" y="1182"/>
                    <a:pt x="887" y="1176"/>
                  </a:cubicBezTo>
                  <a:cubicBezTo>
                    <a:pt x="857" y="1156"/>
                    <a:pt x="876" y="1175"/>
                    <a:pt x="866" y="1182"/>
                  </a:cubicBezTo>
                  <a:cubicBezTo>
                    <a:pt x="861" y="1186"/>
                    <a:pt x="848" y="1188"/>
                    <a:pt x="848" y="1188"/>
                  </a:cubicBezTo>
                  <a:cubicBezTo>
                    <a:pt x="844" y="1176"/>
                    <a:pt x="839" y="1162"/>
                    <a:pt x="827" y="1158"/>
                  </a:cubicBezTo>
                  <a:cubicBezTo>
                    <a:pt x="828" y="1153"/>
                    <a:pt x="829" y="1137"/>
                    <a:pt x="833" y="1131"/>
                  </a:cubicBezTo>
                  <a:cubicBezTo>
                    <a:pt x="837" y="1125"/>
                    <a:pt x="845" y="1113"/>
                    <a:pt x="845" y="1113"/>
                  </a:cubicBezTo>
                  <a:cubicBezTo>
                    <a:pt x="837" y="1102"/>
                    <a:pt x="834" y="1100"/>
                    <a:pt x="821" y="1104"/>
                  </a:cubicBezTo>
                  <a:cubicBezTo>
                    <a:pt x="817" y="1121"/>
                    <a:pt x="829" y="1142"/>
                    <a:pt x="809" y="1149"/>
                  </a:cubicBezTo>
                  <a:cubicBezTo>
                    <a:pt x="798" y="1165"/>
                    <a:pt x="800" y="1182"/>
                    <a:pt x="794" y="1200"/>
                  </a:cubicBezTo>
                  <a:cubicBezTo>
                    <a:pt x="800" y="1229"/>
                    <a:pt x="820" y="1215"/>
                    <a:pt x="842" y="1230"/>
                  </a:cubicBezTo>
                  <a:cubicBezTo>
                    <a:pt x="845" y="1238"/>
                    <a:pt x="847" y="1257"/>
                    <a:pt x="839" y="1263"/>
                  </a:cubicBezTo>
                  <a:cubicBezTo>
                    <a:pt x="834" y="1267"/>
                    <a:pt x="816" y="1270"/>
                    <a:pt x="809" y="1272"/>
                  </a:cubicBezTo>
                  <a:cubicBezTo>
                    <a:pt x="803" y="1274"/>
                    <a:pt x="791" y="1278"/>
                    <a:pt x="791" y="1278"/>
                  </a:cubicBezTo>
                  <a:cubicBezTo>
                    <a:pt x="777" y="1273"/>
                    <a:pt x="774" y="1280"/>
                    <a:pt x="764" y="1290"/>
                  </a:cubicBezTo>
                  <a:cubicBezTo>
                    <a:pt x="757" y="1310"/>
                    <a:pt x="753" y="1324"/>
                    <a:pt x="731" y="1329"/>
                  </a:cubicBezTo>
                  <a:cubicBezTo>
                    <a:pt x="727" y="1335"/>
                    <a:pt x="728" y="1351"/>
                    <a:pt x="726" y="1358"/>
                  </a:cubicBezTo>
                  <a:lnTo>
                    <a:pt x="718" y="1374"/>
                  </a:lnTo>
                  <a:lnTo>
                    <a:pt x="690" y="1402"/>
                  </a:lnTo>
                  <a:lnTo>
                    <a:pt x="646" y="1390"/>
                  </a:lnTo>
                  <a:lnTo>
                    <a:pt x="630" y="1374"/>
                  </a:lnTo>
                  <a:lnTo>
                    <a:pt x="623" y="1359"/>
                  </a:lnTo>
                  <a:cubicBezTo>
                    <a:pt x="614" y="1349"/>
                    <a:pt x="597" y="1338"/>
                    <a:pt x="593" y="1326"/>
                  </a:cubicBezTo>
                  <a:cubicBezTo>
                    <a:pt x="594" y="1323"/>
                    <a:pt x="596" y="1320"/>
                    <a:pt x="596" y="1317"/>
                  </a:cubicBezTo>
                  <a:cubicBezTo>
                    <a:pt x="596" y="1314"/>
                    <a:pt x="593" y="1311"/>
                    <a:pt x="593" y="1308"/>
                  </a:cubicBezTo>
                  <a:cubicBezTo>
                    <a:pt x="594" y="1302"/>
                    <a:pt x="597" y="1296"/>
                    <a:pt x="599" y="1290"/>
                  </a:cubicBezTo>
                  <a:cubicBezTo>
                    <a:pt x="600" y="1287"/>
                    <a:pt x="602" y="1281"/>
                    <a:pt x="602" y="1281"/>
                  </a:cubicBezTo>
                  <a:cubicBezTo>
                    <a:pt x="600" y="1273"/>
                    <a:pt x="592" y="1257"/>
                    <a:pt x="599" y="1248"/>
                  </a:cubicBezTo>
                  <a:cubicBezTo>
                    <a:pt x="605" y="1240"/>
                    <a:pt x="626" y="1236"/>
                    <a:pt x="626" y="1236"/>
                  </a:cubicBezTo>
                  <a:cubicBezTo>
                    <a:pt x="637" y="1220"/>
                    <a:pt x="640" y="1206"/>
                    <a:pt x="659" y="1200"/>
                  </a:cubicBezTo>
                  <a:cubicBezTo>
                    <a:pt x="664" y="1186"/>
                    <a:pt x="656" y="1184"/>
                    <a:pt x="644" y="1188"/>
                  </a:cubicBezTo>
                  <a:cubicBezTo>
                    <a:pt x="642" y="1191"/>
                    <a:pt x="642" y="1197"/>
                    <a:pt x="638" y="1197"/>
                  </a:cubicBezTo>
                  <a:cubicBezTo>
                    <a:pt x="626" y="1198"/>
                    <a:pt x="602" y="1191"/>
                    <a:pt x="602" y="1191"/>
                  </a:cubicBezTo>
                  <a:lnTo>
                    <a:pt x="586" y="1200"/>
                  </a:lnTo>
                  <a:lnTo>
                    <a:pt x="554" y="1182"/>
                  </a:lnTo>
                  <a:lnTo>
                    <a:pt x="524" y="1173"/>
                  </a:lnTo>
                  <a:lnTo>
                    <a:pt x="496" y="1178"/>
                  </a:lnTo>
                  <a:lnTo>
                    <a:pt x="476" y="1190"/>
                  </a:lnTo>
                  <a:lnTo>
                    <a:pt x="468" y="1200"/>
                  </a:lnTo>
                  <a:lnTo>
                    <a:pt x="488" y="1206"/>
                  </a:lnTo>
                  <a:lnTo>
                    <a:pt x="496" y="1222"/>
                  </a:lnTo>
                  <a:lnTo>
                    <a:pt x="482" y="1230"/>
                  </a:lnTo>
                  <a:lnTo>
                    <a:pt x="466" y="1228"/>
                  </a:lnTo>
                  <a:lnTo>
                    <a:pt x="462" y="1216"/>
                  </a:lnTo>
                  <a:lnTo>
                    <a:pt x="442" y="1220"/>
                  </a:lnTo>
                  <a:lnTo>
                    <a:pt x="408" y="1218"/>
                  </a:lnTo>
                  <a:lnTo>
                    <a:pt x="382" y="1222"/>
                  </a:lnTo>
                  <a:lnTo>
                    <a:pt x="366" y="1240"/>
                  </a:lnTo>
                  <a:lnTo>
                    <a:pt x="346" y="1238"/>
                  </a:lnTo>
                  <a:lnTo>
                    <a:pt x="336" y="1256"/>
                  </a:lnTo>
                  <a:lnTo>
                    <a:pt x="318" y="1274"/>
                  </a:lnTo>
                  <a:lnTo>
                    <a:pt x="306" y="1266"/>
                  </a:lnTo>
                  <a:lnTo>
                    <a:pt x="294" y="1256"/>
                  </a:lnTo>
                  <a:lnTo>
                    <a:pt x="282" y="1248"/>
                  </a:lnTo>
                  <a:lnTo>
                    <a:pt x="264" y="1258"/>
                  </a:lnTo>
                  <a:lnTo>
                    <a:pt x="248" y="1272"/>
                  </a:lnTo>
                  <a:lnTo>
                    <a:pt x="228" y="1288"/>
                  </a:lnTo>
                  <a:lnTo>
                    <a:pt x="222" y="1270"/>
                  </a:lnTo>
                  <a:lnTo>
                    <a:pt x="224" y="1252"/>
                  </a:lnTo>
                  <a:lnTo>
                    <a:pt x="206" y="1252"/>
                  </a:lnTo>
                  <a:lnTo>
                    <a:pt x="198" y="1270"/>
                  </a:lnTo>
                  <a:lnTo>
                    <a:pt x="188" y="1286"/>
                  </a:lnTo>
                  <a:lnTo>
                    <a:pt x="190" y="1316"/>
                  </a:lnTo>
                  <a:lnTo>
                    <a:pt x="214" y="1320"/>
                  </a:lnTo>
                  <a:lnTo>
                    <a:pt x="210" y="1332"/>
                  </a:lnTo>
                  <a:lnTo>
                    <a:pt x="182" y="1332"/>
                  </a:lnTo>
                  <a:lnTo>
                    <a:pt x="172" y="1316"/>
                  </a:lnTo>
                  <a:lnTo>
                    <a:pt x="152" y="1310"/>
                  </a:lnTo>
                  <a:lnTo>
                    <a:pt x="140" y="1300"/>
                  </a:lnTo>
                  <a:lnTo>
                    <a:pt x="124" y="1288"/>
                  </a:lnTo>
                  <a:lnTo>
                    <a:pt x="96" y="1298"/>
                  </a:lnTo>
                  <a:lnTo>
                    <a:pt x="76" y="1280"/>
                  </a:lnTo>
                  <a:lnTo>
                    <a:pt x="60" y="1302"/>
                  </a:lnTo>
                  <a:lnTo>
                    <a:pt x="40" y="1294"/>
                  </a:lnTo>
                  <a:lnTo>
                    <a:pt x="30" y="1276"/>
                  </a:lnTo>
                  <a:lnTo>
                    <a:pt x="16" y="1284"/>
                  </a:lnTo>
                  <a:lnTo>
                    <a:pt x="0" y="1270"/>
                  </a:lnTo>
                  <a:lnTo>
                    <a:pt x="6" y="1260"/>
                  </a:lnTo>
                  <a:lnTo>
                    <a:pt x="4" y="1242"/>
                  </a:lnTo>
                  <a:lnTo>
                    <a:pt x="0" y="1228"/>
                  </a:lnTo>
                  <a:lnTo>
                    <a:pt x="8" y="1214"/>
                  </a:lnTo>
                  <a:lnTo>
                    <a:pt x="50" y="1216"/>
                  </a:lnTo>
                  <a:lnTo>
                    <a:pt x="74" y="1212"/>
                  </a:lnTo>
                  <a:lnTo>
                    <a:pt x="90" y="1188"/>
                  </a:lnTo>
                  <a:lnTo>
                    <a:pt x="118" y="1180"/>
                  </a:lnTo>
                  <a:lnTo>
                    <a:pt x="136" y="1168"/>
                  </a:lnTo>
                  <a:lnTo>
                    <a:pt x="166" y="1138"/>
                  </a:lnTo>
                  <a:lnTo>
                    <a:pt x="198" y="1108"/>
                  </a:lnTo>
                  <a:lnTo>
                    <a:pt x="230" y="1084"/>
                  </a:lnTo>
                  <a:lnTo>
                    <a:pt x="250" y="1074"/>
                  </a:lnTo>
                  <a:lnTo>
                    <a:pt x="254" y="1056"/>
                  </a:lnTo>
                  <a:lnTo>
                    <a:pt x="264" y="1046"/>
                  </a:lnTo>
                  <a:lnTo>
                    <a:pt x="288" y="1034"/>
                  </a:lnTo>
                  <a:lnTo>
                    <a:pt x="322" y="1024"/>
                  </a:lnTo>
                  <a:lnTo>
                    <a:pt x="338" y="1026"/>
                  </a:lnTo>
                  <a:lnTo>
                    <a:pt x="352" y="1028"/>
                  </a:lnTo>
                  <a:lnTo>
                    <a:pt x="354" y="1048"/>
                  </a:lnTo>
                  <a:lnTo>
                    <a:pt x="370" y="1042"/>
                  </a:lnTo>
                  <a:lnTo>
                    <a:pt x="390" y="1038"/>
                  </a:lnTo>
                  <a:lnTo>
                    <a:pt x="404" y="1042"/>
                  </a:lnTo>
                  <a:lnTo>
                    <a:pt x="418" y="1044"/>
                  </a:lnTo>
                  <a:lnTo>
                    <a:pt x="444" y="1042"/>
                  </a:lnTo>
                  <a:lnTo>
                    <a:pt x="478" y="1038"/>
                  </a:lnTo>
                  <a:cubicBezTo>
                    <a:pt x="489" y="1035"/>
                    <a:pt x="499" y="1028"/>
                    <a:pt x="508" y="1024"/>
                  </a:cubicBezTo>
                  <a:cubicBezTo>
                    <a:pt x="517" y="1020"/>
                    <a:pt x="522" y="1014"/>
                    <a:pt x="530" y="1014"/>
                  </a:cubicBezTo>
                  <a:cubicBezTo>
                    <a:pt x="531" y="1005"/>
                    <a:pt x="557" y="1023"/>
                    <a:pt x="557" y="1023"/>
                  </a:cubicBezTo>
                  <a:cubicBezTo>
                    <a:pt x="594" y="1018"/>
                    <a:pt x="580" y="1015"/>
                    <a:pt x="605" y="999"/>
                  </a:cubicBezTo>
                  <a:cubicBezTo>
                    <a:pt x="632" y="1004"/>
                    <a:pt x="628" y="1008"/>
                    <a:pt x="623" y="1032"/>
                  </a:cubicBezTo>
                  <a:cubicBezTo>
                    <a:pt x="628" y="1051"/>
                    <a:pt x="629" y="1040"/>
                    <a:pt x="644" y="1035"/>
                  </a:cubicBezTo>
                  <a:cubicBezTo>
                    <a:pt x="652" y="1047"/>
                    <a:pt x="657" y="1047"/>
                    <a:pt x="671" y="1050"/>
                  </a:cubicBezTo>
                  <a:cubicBezTo>
                    <a:pt x="677" y="1048"/>
                    <a:pt x="684" y="1048"/>
                    <a:pt x="689" y="1044"/>
                  </a:cubicBezTo>
                  <a:cubicBezTo>
                    <a:pt x="695" y="1040"/>
                    <a:pt x="707" y="1032"/>
                    <a:pt x="707" y="1032"/>
                  </a:cubicBezTo>
                  <a:cubicBezTo>
                    <a:pt x="708" y="1029"/>
                    <a:pt x="707" y="1025"/>
                    <a:pt x="710" y="1023"/>
                  </a:cubicBezTo>
                  <a:cubicBezTo>
                    <a:pt x="715" y="1019"/>
                    <a:pt x="728" y="1017"/>
                    <a:pt x="728" y="1017"/>
                  </a:cubicBezTo>
                  <a:cubicBezTo>
                    <a:pt x="724" y="1004"/>
                    <a:pt x="717" y="994"/>
                    <a:pt x="713" y="981"/>
                  </a:cubicBezTo>
                  <a:cubicBezTo>
                    <a:pt x="721" y="958"/>
                    <a:pt x="714" y="986"/>
                    <a:pt x="710" y="963"/>
                  </a:cubicBezTo>
                  <a:cubicBezTo>
                    <a:pt x="708" y="950"/>
                    <a:pt x="724" y="937"/>
                    <a:pt x="734" y="930"/>
                  </a:cubicBezTo>
                  <a:cubicBezTo>
                    <a:pt x="738" y="917"/>
                    <a:pt x="742" y="915"/>
                    <a:pt x="752" y="906"/>
                  </a:cubicBezTo>
                  <a:cubicBezTo>
                    <a:pt x="758" y="900"/>
                    <a:pt x="770" y="888"/>
                    <a:pt x="770" y="888"/>
                  </a:cubicBezTo>
                  <a:lnTo>
                    <a:pt x="818" y="828"/>
                  </a:lnTo>
                  <a:lnTo>
                    <a:pt x="824" y="807"/>
                  </a:lnTo>
                  <a:lnTo>
                    <a:pt x="818" y="777"/>
                  </a:lnTo>
                  <a:cubicBezTo>
                    <a:pt x="817" y="763"/>
                    <a:pt x="807" y="744"/>
                    <a:pt x="818" y="735"/>
                  </a:cubicBezTo>
                  <a:cubicBezTo>
                    <a:pt x="825" y="729"/>
                    <a:pt x="847" y="725"/>
                    <a:pt x="857" y="723"/>
                  </a:cubicBezTo>
                  <a:cubicBezTo>
                    <a:pt x="860" y="721"/>
                    <a:pt x="864" y="720"/>
                    <a:pt x="866" y="717"/>
                  </a:cubicBezTo>
                  <a:cubicBezTo>
                    <a:pt x="868" y="715"/>
                    <a:pt x="866" y="710"/>
                    <a:pt x="869" y="708"/>
                  </a:cubicBezTo>
                  <a:cubicBezTo>
                    <a:pt x="874" y="704"/>
                    <a:pt x="887" y="702"/>
                    <a:pt x="887" y="702"/>
                  </a:cubicBezTo>
                  <a:cubicBezTo>
                    <a:pt x="909" y="706"/>
                    <a:pt x="912" y="716"/>
                    <a:pt x="890" y="723"/>
                  </a:cubicBezTo>
                  <a:cubicBezTo>
                    <a:pt x="881" y="751"/>
                    <a:pt x="879" y="738"/>
                    <a:pt x="857" y="753"/>
                  </a:cubicBezTo>
                  <a:cubicBezTo>
                    <a:pt x="858" y="758"/>
                    <a:pt x="857" y="764"/>
                    <a:pt x="860" y="768"/>
                  </a:cubicBezTo>
                  <a:cubicBezTo>
                    <a:pt x="862" y="771"/>
                    <a:pt x="868" y="768"/>
                    <a:pt x="869" y="771"/>
                  </a:cubicBezTo>
                  <a:cubicBezTo>
                    <a:pt x="871" y="781"/>
                    <a:pt x="866" y="794"/>
                    <a:pt x="863" y="804"/>
                  </a:cubicBezTo>
                  <a:cubicBezTo>
                    <a:pt x="867" y="816"/>
                    <a:pt x="870" y="811"/>
                    <a:pt x="878" y="819"/>
                  </a:cubicBezTo>
                  <a:lnTo>
                    <a:pt x="899" y="822"/>
                  </a:lnTo>
                  <a:lnTo>
                    <a:pt x="926" y="804"/>
                  </a:lnTo>
                  <a:lnTo>
                    <a:pt x="986" y="765"/>
                  </a:lnTo>
                  <a:cubicBezTo>
                    <a:pt x="1007" y="747"/>
                    <a:pt x="996" y="750"/>
                    <a:pt x="1016" y="750"/>
                  </a:cubicBezTo>
                  <a:lnTo>
                    <a:pt x="1037" y="744"/>
                  </a:lnTo>
                  <a:lnTo>
                    <a:pt x="1070" y="705"/>
                  </a:lnTo>
                  <a:lnTo>
                    <a:pt x="1091" y="678"/>
                  </a:lnTo>
                  <a:lnTo>
                    <a:pt x="1106" y="648"/>
                  </a:lnTo>
                  <a:lnTo>
                    <a:pt x="1121" y="630"/>
                  </a:lnTo>
                  <a:lnTo>
                    <a:pt x="1142" y="618"/>
                  </a:lnTo>
                  <a:lnTo>
                    <a:pt x="1166" y="609"/>
                  </a:lnTo>
                  <a:lnTo>
                    <a:pt x="1184" y="585"/>
                  </a:lnTo>
                  <a:lnTo>
                    <a:pt x="1184" y="546"/>
                  </a:lnTo>
                  <a:lnTo>
                    <a:pt x="1193" y="522"/>
                  </a:lnTo>
                  <a:lnTo>
                    <a:pt x="1202" y="492"/>
                  </a:lnTo>
                  <a:lnTo>
                    <a:pt x="1223" y="465"/>
                  </a:lnTo>
                  <a:lnTo>
                    <a:pt x="1232" y="435"/>
                  </a:ln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7" name="Freeform 35"/>
            <p:cNvSpPr>
              <a:spLocks/>
            </p:cNvSpPr>
            <p:nvPr/>
          </p:nvSpPr>
          <p:spPr bwMode="ltGray">
            <a:xfrm>
              <a:off x="2084" y="2045"/>
              <a:ext cx="38" cy="34"/>
            </a:xfrm>
            <a:custGeom>
              <a:avLst/>
              <a:gdLst>
                <a:gd name="T0" fmla="*/ 4 w 38"/>
                <a:gd name="T1" fmla="*/ 12 h 34"/>
                <a:gd name="T2" fmla="*/ 18 w 38"/>
                <a:gd name="T3" fmla="*/ 0 h 34"/>
                <a:gd name="T4" fmla="*/ 38 w 38"/>
                <a:gd name="T5" fmla="*/ 8 h 34"/>
                <a:gd name="T6" fmla="*/ 30 w 38"/>
                <a:gd name="T7" fmla="*/ 34 h 34"/>
                <a:gd name="T8" fmla="*/ 14 w 38"/>
                <a:gd name="T9" fmla="*/ 20 h 34"/>
                <a:gd name="T10" fmla="*/ 0 w 38"/>
                <a:gd name="T11" fmla="*/ 18 h 34"/>
                <a:gd name="T12" fmla="*/ 4 w 38"/>
                <a:gd name="T13" fmla="*/ 12 h 3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8" h="34">
                  <a:moveTo>
                    <a:pt x="4" y="12"/>
                  </a:moveTo>
                  <a:cubicBezTo>
                    <a:pt x="7" y="4"/>
                    <a:pt x="10" y="3"/>
                    <a:pt x="18" y="0"/>
                  </a:cubicBezTo>
                  <a:cubicBezTo>
                    <a:pt x="25" y="2"/>
                    <a:pt x="30" y="6"/>
                    <a:pt x="38" y="8"/>
                  </a:cubicBezTo>
                  <a:cubicBezTo>
                    <a:pt x="36" y="20"/>
                    <a:pt x="33" y="24"/>
                    <a:pt x="30" y="34"/>
                  </a:cubicBezTo>
                  <a:cubicBezTo>
                    <a:pt x="23" y="30"/>
                    <a:pt x="21" y="24"/>
                    <a:pt x="14" y="20"/>
                  </a:cubicBezTo>
                  <a:cubicBezTo>
                    <a:pt x="8" y="29"/>
                    <a:pt x="5" y="26"/>
                    <a:pt x="0" y="18"/>
                  </a:cubicBezTo>
                  <a:cubicBezTo>
                    <a:pt x="7" y="13"/>
                    <a:pt x="8" y="16"/>
                    <a:pt x="4" y="12"/>
                  </a:cubicBez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8" name="Freeform 36"/>
            <p:cNvSpPr>
              <a:spLocks/>
            </p:cNvSpPr>
            <p:nvPr/>
          </p:nvSpPr>
          <p:spPr bwMode="ltGray">
            <a:xfrm>
              <a:off x="2118" y="2015"/>
              <a:ext cx="32" cy="39"/>
            </a:xfrm>
            <a:custGeom>
              <a:avLst/>
              <a:gdLst>
                <a:gd name="T0" fmla="*/ 6 w 32"/>
                <a:gd name="T1" fmla="*/ 16 h 39"/>
                <a:gd name="T2" fmla="*/ 20 w 32"/>
                <a:gd name="T3" fmla="*/ 4 h 39"/>
                <a:gd name="T4" fmla="*/ 30 w 32"/>
                <a:gd name="T5" fmla="*/ 22 h 39"/>
                <a:gd name="T6" fmla="*/ 32 w 32"/>
                <a:gd name="T7" fmla="*/ 28 h 39"/>
                <a:gd name="T8" fmla="*/ 16 w 32"/>
                <a:gd name="T9" fmla="*/ 36 h 39"/>
                <a:gd name="T10" fmla="*/ 0 w 32"/>
                <a:gd name="T11" fmla="*/ 30 h 39"/>
                <a:gd name="T12" fmla="*/ 6 w 32"/>
                <a:gd name="T13" fmla="*/ 16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 h="39">
                  <a:moveTo>
                    <a:pt x="6" y="16"/>
                  </a:moveTo>
                  <a:cubicBezTo>
                    <a:pt x="9" y="8"/>
                    <a:pt x="12" y="7"/>
                    <a:pt x="20" y="4"/>
                  </a:cubicBezTo>
                  <a:cubicBezTo>
                    <a:pt x="29" y="13"/>
                    <a:pt x="25" y="7"/>
                    <a:pt x="30" y="22"/>
                  </a:cubicBezTo>
                  <a:cubicBezTo>
                    <a:pt x="31" y="24"/>
                    <a:pt x="32" y="28"/>
                    <a:pt x="32" y="28"/>
                  </a:cubicBezTo>
                  <a:cubicBezTo>
                    <a:pt x="27" y="35"/>
                    <a:pt x="25" y="39"/>
                    <a:pt x="16" y="36"/>
                  </a:cubicBezTo>
                  <a:cubicBezTo>
                    <a:pt x="7" y="39"/>
                    <a:pt x="5" y="38"/>
                    <a:pt x="0" y="30"/>
                  </a:cubicBezTo>
                  <a:cubicBezTo>
                    <a:pt x="1" y="27"/>
                    <a:pt x="11" y="0"/>
                    <a:pt x="6" y="16"/>
                  </a:cubicBez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9" name="Freeform 37"/>
            <p:cNvSpPr>
              <a:spLocks/>
            </p:cNvSpPr>
            <p:nvPr/>
          </p:nvSpPr>
          <p:spPr bwMode="ltGray">
            <a:xfrm>
              <a:off x="1610" y="2420"/>
              <a:ext cx="35" cy="38"/>
            </a:xfrm>
            <a:custGeom>
              <a:avLst/>
              <a:gdLst>
                <a:gd name="T0" fmla="*/ 10 w 35"/>
                <a:gd name="T1" fmla="*/ 32 h 38"/>
                <a:gd name="T2" fmla="*/ 1 w 35"/>
                <a:gd name="T3" fmla="*/ 20 h 38"/>
                <a:gd name="T4" fmla="*/ 9 w 35"/>
                <a:gd name="T5" fmla="*/ 0 h 38"/>
                <a:gd name="T6" fmla="*/ 31 w 35"/>
                <a:gd name="T7" fmla="*/ 20 h 38"/>
                <a:gd name="T8" fmla="*/ 21 w 35"/>
                <a:gd name="T9" fmla="*/ 38 h 38"/>
                <a:gd name="T10" fmla="*/ 10 w 35"/>
                <a:gd name="T11" fmla="*/ 32 h 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5" h="38">
                  <a:moveTo>
                    <a:pt x="10" y="32"/>
                  </a:moveTo>
                  <a:cubicBezTo>
                    <a:pt x="5" y="28"/>
                    <a:pt x="4" y="25"/>
                    <a:pt x="1" y="20"/>
                  </a:cubicBezTo>
                  <a:cubicBezTo>
                    <a:pt x="0" y="13"/>
                    <a:pt x="3" y="4"/>
                    <a:pt x="9" y="0"/>
                  </a:cubicBezTo>
                  <a:cubicBezTo>
                    <a:pt x="35" y="4"/>
                    <a:pt x="16" y="9"/>
                    <a:pt x="31" y="20"/>
                  </a:cubicBezTo>
                  <a:cubicBezTo>
                    <a:pt x="30" y="28"/>
                    <a:pt x="27" y="33"/>
                    <a:pt x="21" y="38"/>
                  </a:cubicBezTo>
                  <a:cubicBezTo>
                    <a:pt x="18" y="37"/>
                    <a:pt x="10" y="23"/>
                    <a:pt x="10" y="32"/>
                  </a:cubicBez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0" name="Freeform 38"/>
            <p:cNvSpPr>
              <a:spLocks/>
            </p:cNvSpPr>
            <p:nvPr/>
          </p:nvSpPr>
          <p:spPr bwMode="ltGray">
            <a:xfrm>
              <a:off x="1543" y="2285"/>
              <a:ext cx="53" cy="110"/>
            </a:xfrm>
            <a:custGeom>
              <a:avLst/>
              <a:gdLst>
                <a:gd name="T0" fmla="*/ 38 w 53"/>
                <a:gd name="T1" fmla="*/ 65 h 110"/>
                <a:gd name="T2" fmla="*/ 46 w 53"/>
                <a:gd name="T3" fmla="*/ 35 h 110"/>
                <a:gd name="T4" fmla="*/ 50 w 53"/>
                <a:gd name="T5" fmla="*/ 15 h 110"/>
                <a:gd name="T6" fmla="*/ 52 w 53"/>
                <a:gd name="T7" fmla="*/ 0 h 110"/>
                <a:gd name="T8" fmla="*/ 37 w 53"/>
                <a:gd name="T9" fmla="*/ 6 h 110"/>
                <a:gd name="T10" fmla="*/ 22 w 53"/>
                <a:gd name="T11" fmla="*/ 23 h 110"/>
                <a:gd name="T12" fmla="*/ 25 w 53"/>
                <a:gd name="T13" fmla="*/ 45 h 110"/>
                <a:gd name="T14" fmla="*/ 11 w 53"/>
                <a:gd name="T15" fmla="*/ 68 h 110"/>
                <a:gd name="T16" fmla="*/ 2 w 53"/>
                <a:gd name="T17" fmla="*/ 93 h 110"/>
                <a:gd name="T18" fmla="*/ 11 w 53"/>
                <a:gd name="T19" fmla="*/ 110 h 110"/>
                <a:gd name="T20" fmla="*/ 22 w 53"/>
                <a:gd name="T21" fmla="*/ 99 h 110"/>
                <a:gd name="T22" fmla="*/ 23 w 53"/>
                <a:gd name="T23" fmla="*/ 83 h 110"/>
                <a:gd name="T24" fmla="*/ 31 w 53"/>
                <a:gd name="T25" fmla="*/ 66 h 110"/>
                <a:gd name="T26" fmla="*/ 38 w 53"/>
                <a:gd name="T27" fmla="*/ 65 h 11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3" h="110">
                  <a:moveTo>
                    <a:pt x="38" y="65"/>
                  </a:moveTo>
                  <a:cubicBezTo>
                    <a:pt x="37" y="51"/>
                    <a:pt x="34" y="42"/>
                    <a:pt x="46" y="35"/>
                  </a:cubicBezTo>
                  <a:cubicBezTo>
                    <a:pt x="52" y="25"/>
                    <a:pt x="52" y="28"/>
                    <a:pt x="50" y="15"/>
                  </a:cubicBezTo>
                  <a:cubicBezTo>
                    <a:pt x="53" y="10"/>
                    <a:pt x="53" y="6"/>
                    <a:pt x="52" y="0"/>
                  </a:cubicBezTo>
                  <a:cubicBezTo>
                    <a:pt x="46" y="2"/>
                    <a:pt x="42" y="2"/>
                    <a:pt x="37" y="6"/>
                  </a:cubicBezTo>
                  <a:cubicBezTo>
                    <a:pt x="33" y="12"/>
                    <a:pt x="28" y="19"/>
                    <a:pt x="22" y="23"/>
                  </a:cubicBezTo>
                  <a:cubicBezTo>
                    <a:pt x="19" y="30"/>
                    <a:pt x="22" y="38"/>
                    <a:pt x="25" y="45"/>
                  </a:cubicBezTo>
                  <a:cubicBezTo>
                    <a:pt x="23" y="54"/>
                    <a:pt x="20" y="65"/>
                    <a:pt x="11" y="68"/>
                  </a:cubicBezTo>
                  <a:cubicBezTo>
                    <a:pt x="7" y="76"/>
                    <a:pt x="8" y="86"/>
                    <a:pt x="2" y="93"/>
                  </a:cubicBezTo>
                  <a:cubicBezTo>
                    <a:pt x="0" y="103"/>
                    <a:pt x="2" y="106"/>
                    <a:pt x="11" y="110"/>
                  </a:cubicBezTo>
                  <a:cubicBezTo>
                    <a:pt x="18" y="108"/>
                    <a:pt x="19" y="106"/>
                    <a:pt x="22" y="99"/>
                  </a:cubicBezTo>
                  <a:cubicBezTo>
                    <a:pt x="24" y="84"/>
                    <a:pt x="32" y="101"/>
                    <a:pt x="23" y="83"/>
                  </a:cubicBezTo>
                  <a:cubicBezTo>
                    <a:pt x="25" y="77"/>
                    <a:pt x="28" y="72"/>
                    <a:pt x="31" y="66"/>
                  </a:cubicBezTo>
                  <a:cubicBezTo>
                    <a:pt x="34" y="72"/>
                    <a:pt x="38" y="72"/>
                    <a:pt x="38" y="65"/>
                  </a:cubicBez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 name="Freeform 39"/>
            <p:cNvSpPr>
              <a:spLocks/>
            </p:cNvSpPr>
            <p:nvPr/>
          </p:nvSpPr>
          <p:spPr bwMode="ltGray">
            <a:xfrm>
              <a:off x="47" y="3743"/>
              <a:ext cx="261" cy="390"/>
            </a:xfrm>
            <a:custGeom>
              <a:avLst/>
              <a:gdLst>
                <a:gd name="T0" fmla="*/ 63 w 261"/>
                <a:gd name="T1" fmla="*/ 78 h 390"/>
                <a:gd name="T2" fmla="*/ 75 w 261"/>
                <a:gd name="T3" fmla="*/ 63 h 390"/>
                <a:gd name="T4" fmla="*/ 150 w 261"/>
                <a:gd name="T5" fmla="*/ 6 h 390"/>
                <a:gd name="T6" fmla="*/ 204 w 261"/>
                <a:gd name="T7" fmla="*/ 9 h 390"/>
                <a:gd name="T8" fmla="*/ 231 w 261"/>
                <a:gd name="T9" fmla="*/ 0 h 390"/>
                <a:gd name="T10" fmla="*/ 261 w 261"/>
                <a:gd name="T11" fmla="*/ 24 h 390"/>
                <a:gd name="T12" fmla="*/ 243 w 261"/>
                <a:gd name="T13" fmla="*/ 51 h 390"/>
                <a:gd name="T14" fmla="*/ 213 w 261"/>
                <a:gd name="T15" fmla="*/ 114 h 390"/>
                <a:gd name="T16" fmla="*/ 195 w 261"/>
                <a:gd name="T17" fmla="*/ 159 h 390"/>
                <a:gd name="T18" fmla="*/ 165 w 261"/>
                <a:gd name="T19" fmla="*/ 204 h 390"/>
                <a:gd name="T20" fmla="*/ 120 w 261"/>
                <a:gd name="T21" fmla="*/ 309 h 390"/>
                <a:gd name="T22" fmla="*/ 78 w 261"/>
                <a:gd name="T23" fmla="*/ 360 h 390"/>
                <a:gd name="T24" fmla="*/ 54 w 261"/>
                <a:gd name="T25" fmla="*/ 390 h 390"/>
                <a:gd name="T26" fmla="*/ 48 w 261"/>
                <a:gd name="T27" fmla="*/ 354 h 390"/>
                <a:gd name="T28" fmla="*/ 30 w 261"/>
                <a:gd name="T29" fmla="*/ 297 h 390"/>
                <a:gd name="T30" fmla="*/ 15 w 261"/>
                <a:gd name="T31" fmla="*/ 261 h 390"/>
                <a:gd name="T32" fmla="*/ 9 w 261"/>
                <a:gd name="T33" fmla="*/ 243 h 390"/>
                <a:gd name="T34" fmla="*/ 9 w 261"/>
                <a:gd name="T35" fmla="*/ 183 h 390"/>
                <a:gd name="T36" fmla="*/ 0 w 261"/>
                <a:gd name="T37" fmla="*/ 153 h 390"/>
                <a:gd name="T38" fmla="*/ 42 w 261"/>
                <a:gd name="T39" fmla="*/ 102 h 390"/>
                <a:gd name="T40" fmla="*/ 63 w 261"/>
                <a:gd name="T41" fmla="*/ 78 h 39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61" h="390">
                  <a:moveTo>
                    <a:pt x="63" y="78"/>
                  </a:moveTo>
                  <a:cubicBezTo>
                    <a:pt x="70" y="58"/>
                    <a:pt x="60" y="80"/>
                    <a:pt x="75" y="63"/>
                  </a:cubicBezTo>
                  <a:cubicBezTo>
                    <a:pt x="101" y="33"/>
                    <a:pt x="111" y="19"/>
                    <a:pt x="150" y="6"/>
                  </a:cubicBezTo>
                  <a:cubicBezTo>
                    <a:pt x="166" y="7"/>
                    <a:pt x="188" y="14"/>
                    <a:pt x="204" y="9"/>
                  </a:cubicBezTo>
                  <a:cubicBezTo>
                    <a:pt x="213" y="6"/>
                    <a:pt x="231" y="0"/>
                    <a:pt x="231" y="0"/>
                  </a:cubicBezTo>
                  <a:cubicBezTo>
                    <a:pt x="249" y="4"/>
                    <a:pt x="255" y="6"/>
                    <a:pt x="261" y="24"/>
                  </a:cubicBezTo>
                  <a:cubicBezTo>
                    <a:pt x="257" y="36"/>
                    <a:pt x="248" y="40"/>
                    <a:pt x="243" y="51"/>
                  </a:cubicBezTo>
                  <a:cubicBezTo>
                    <a:pt x="233" y="72"/>
                    <a:pt x="222" y="93"/>
                    <a:pt x="213" y="114"/>
                  </a:cubicBezTo>
                  <a:cubicBezTo>
                    <a:pt x="206" y="129"/>
                    <a:pt x="203" y="144"/>
                    <a:pt x="195" y="159"/>
                  </a:cubicBezTo>
                  <a:cubicBezTo>
                    <a:pt x="186" y="175"/>
                    <a:pt x="169" y="186"/>
                    <a:pt x="165" y="204"/>
                  </a:cubicBezTo>
                  <a:cubicBezTo>
                    <a:pt x="159" y="229"/>
                    <a:pt x="146" y="300"/>
                    <a:pt x="120" y="309"/>
                  </a:cubicBezTo>
                  <a:cubicBezTo>
                    <a:pt x="108" y="327"/>
                    <a:pt x="92" y="343"/>
                    <a:pt x="78" y="360"/>
                  </a:cubicBezTo>
                  <a:cubicBezTo>
                    <a:pt x="69" y="371"/>
                    <a:pt x="66" y="386"/>
                    <a:pt x="54" y="390"/>
                  </a:cubicBezTo>
                  <a:cubicBezTo>
                    <a:pt x="46" y="378"/>
                    <a:pt x="51" y="370"/>
                    <a:pt x="48" y="354"/>
                  </a:cubicBezTo>
                  <a:cubicBezTo>
                    <a:pt x="44" y="335"/>
                    <a:pt x="36" y="316"/>
                    <a:pt x="30" y="297"/>
                  </a:cubicBezTo>
                  <a:cubicBezTo>
                    <a:pt x="26" y="285"/>
                    <a:pt x="19" y="273"/>
                    <a:pt x="15" y="261"/>
                  </a:cubicBezTo>
                  <a:cubicBezTo>
                    <a:pt x="13" y="255"/>
                    <a:pt x="9" y="243"/>
                    <a:pt x="9" y="243"/>
                  </a:cubicBezTo>
                  <a:cubicBezTo>
                    <a:pt x="2" y="177"/>
                    <a:pt x="9" y="259"/>
                    <a:pt x="9" y="183"/>
                  </a:cubicBezTo>
                  <a:cubicBezTo>
                    <a:pt x="9" y="173"/>
                    <a:pt x="0" y="153"/>
                    <a:pt x="0" y="153"/>
                  </a:cubicBezTo>
                  <a:cubicBezTo>
                    <a:pt x="8" y="130"/>
                    <a:pt x="22" y="115"/>
                    <a:pt x="42" y="102"/>
                  </a:cubicBezTo>
                  <a:cubicBezTo>
                    <a:pt x="46" y="90"/>
                    <a:pt x="54" y="87"/>
                    <a:pt x="63" y="7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2" name="Freeform 40"/>
            <p:cNvSpPr>
              <a:spLocks/>
            </p:cNvSpPr>
            <p:nvPr/>
          </p:nvSpPr>
          <p:spPr bwMode="ltGray">
            <a:xfrm>
              <a:off x="0" y="0"/>
              <a:ext cx="2934" cy="3703"/>
            </a:xfrm>
            <a:custGeom>
              <a:avLst/>
              <a:gdLst>
                <a:gd name="T0" fmla="*/ 77 w 2934"/>
                <a:gd name="T1" fmla="*/ 3626 h 3703"/>
                <a:gd name="T2" fmla="*/ 146 w 2934"/>
                <a:gd name="T3" fmla="*/ 3494 h 3703"/>
                <a:gd name="T4" fmla="*/ 179 w 2934"/>
                <a:gd name="T5" fmla="*/ 3443 h 3703"/>
                <a:gd name="T6" fmla="*/ 263 w 2934"/>
                <a:gd name="T7" fmla="*/ 3308 h 3703"/>
                <a:gd name="T8" fmla="*/ 353 w 2934"/>
                <a:gd name="T9" fmla="*/ 3170 h 3703"/>
                <a:gd name="T10" fmla="*/ 383 w 2934"/>
                <a:gd name="T11" fmla="*/ 3104 h 3703"/>
                <a:gd name="T12" fmla="*/ 419 w 2934"/>
                <a:gd name="T13" fmla="*/ 3041 h 3703"/>
                <a:gd name="T14" fmla="*/ 452 w 2934"/>
                <a:gd name="T15" fmla="*/ 3008 h 3703"/>
                <a:gd name="T16" fmla="*/ 308 w 2934"/>
                <a:gd name="T17" fmla="*/ 2915 h 3703"/>
                <a:gd name="T18" fmla="*/ 173 w 2934"/>
                <a:gd name="T19" fmla="*/ 2951 h 3703"/>
                <a:gd name="T20" fmla="*/ 416 w 2934"/>
                <a:gd name="T21" fmla="*/ 2837 h 3703"/>
                <a:gd name="T22" fmla="*/ 368 w 2934"/>
                <a:gd name="T23" fmla="*/ 2696 h 3703"/>
                <a:gd name="T24" fmla="*/ 317 w 2934"/>
                <a:gd name="T25" fmla="*/ 2657 h 3703"/>
                <a:gd name="T26" fmla="*/ 419 w 2934"/>
                <a:gd name="T27" fmla="*/ 2615 h 3703"/>
                <a:gd name="T28" fmla="*/ 311 w 2934"/>
                <a:gd name="T29" fmla="*/ 2330 h 3703"/>
                <a:gd name="T30" fmla="*/ 188 w 2934"/>
                <a:gd name="T31" fmla="*/ 2090 h 3703"/>
                <a:gd name="T32" fmla="*/ 311 w 2934"/>
                <a:gd name="T33" fmla="*/ 1925 h 3703"/>
                <a:gd name="T34" fmla="*/ 407 w 2934"/>
                <a:gd name="T35" fmla="*/ 1922 h 3703"/>
                <a:gd name="T36" fmla="*/ 572 w 2934"/>
                <a:gd name="T37" fmla="*/ 1817 h 3703"/>
                <a:gd name="T38" fmla="*/ 590 w 2934"/>
                <a:gd name="T39" fmla="*/ 1727 h 3703"/>
                <a:gd name="T40" fmla="*/ 395 w 2934"/>
                <a:gd name="T41" fmla="*/ 1646 h 3703"/>
                <a:gd name="T42" fmla="*/ 152 w 2934"/>
                <a:gd name="T43" fmla="*/ 1673 h 3703"/>
                <a:gd name="T44" fmla="*/ 149 w 2934"/>
                <a:gd name="T45" fmla="*/ 1538 h 3703"/>
                <a:gd name="T46" fmla="*/ 71 w 2934"/>
                <a:gd name="T47" fmla="*/ 1367 h 3703"/>
                <a:gd name="T48" fmla="*/ 245 w 2934"/>
                <a:gd name="T49" fmla="*/ 1379 h 3703"/>
                <a:gd name="T50" fmla="*/ 470 w 2934"/>
                <a:gd name="T51" fmla="*/ 1217 h 3703"/>
                <a:gd name="T52" fmla="*/ 668 w 2934"/>
                <a:gd name="T53" fmla="*/ 1139 h 3703"/>
                <a:gd name="T54" fmla="*/ 593 w 2934"/>
                <a:gd name="T55" fmla="*/ 1334 h 3703"/>
                <a:gd name="T56" fmla="*/ 593 w 2934"/>
                <a:gd name="T57" fmla="*/ 1460 h 3703"/>
                <a:gd name="T58" fmla="*/ 611 w 2934"/>
                <a:gd name="T59" fmla="*/ 1469 h 3703"/>
                <a:gd name="T60" fmla="*/ 947 w 2934"/>
                <a:gd name="T61" fmla="*/ 1361 h 3703"/>
                <a:gd name="T62" fmla="*/ 1109 w 2934"/>
                <a:gd name="T63" fmla="*/ 1424 h 3703"/>
                <a:gd name="T64" fmla="*/ 1058 w 2934"/>
                <a:gd name="T65" fmla="*/ 1580 h 3703"/>
                <a:gd name="T66" fmla="*/ 983 w 2934"/>
                <a:gd name="T67" fmla="*/ 1670 h 3703"/>
                <a:gd name="T68" fmla="*/ 1055 w 2934"/>
                <a:gd name="T69" fmla="*/ 1712 h 3703"/>
                <a:gd name="T70" fmla="*/ 1214 w 2934"/>
                <a:gd name="T71" fmla="*/ 1736 h 3703"/>
                <a:gd name="T72" fmla="*/ 1259 w 2934"/>
                <a:gd name="T73" fmla="*/ 1898 h 3703"/>
                <a:gd name="T74" fmla="*/ 1208 w 2934"/>
                <a:gd name="T75" fmla="*/ 1931 h 3703"/>
                <a:gd name="T76" fmla="*/ 1205 w 2934"/>
                <a:gd name="T77" fmla="*/ 2105 h 3703"/>
                <a:gd name="T78" fmla="*/ 1184 w 2934"/>
                <a:gd name="T79" fmla="*/ 2285 h 3703"/>
                <a:gd name="T80" fmla="*/ 1148 w 2934"/>
                <a:gd name="T81" fmla="*/ 2333 h 3703"/>
                <a:gd name="T82" fmla="*/ 1280 w 2934"/>
                <a:gd name="T83" fmla="*/ 2267 h 3703"/>
                <a:gd name="T84" fmla="*/ 1316 w 2934"/>
                <a:gd name="T85" fmla="*/ 2267 h 3703"/>
                <a:gd name="T86" fmla="*/ 1361 w 2934"/>
                <a:gd name="T87" fmla="*/ 2261 h 3703"/>
                <a:gd name="T88" fmla="*/ 1415 w 2934"/>
                <a:gd name="T89" fmla="*/ 2234 h 3703"/>
                <a:gd name="T90" fmla="*/ 1616 w 2934"/>
                <a:gd name="T91" fmla="*/ 2060 h 3703"/>
                <a:gd name="T92" fmla="*/ 1595 w 2934"/>
                <a:gd name="T93" fmla="*/ 1832 h 3703"/>
                <a:gd name="T94" fmla="*/ 1433 w 2934"/>
                <a:gd name="T95" fmla="*/ 1544 h 3703"/>
                <a:gd name="T96" fmla="*/ 1391 w 2934"/>
                <a:gd name="T97" fmla="*/ 1406 h 3703"/>
                <a:gd name="T98" fmla="*/ 1604 w 2934"/>
                <a:gd name="T99" fmla="*/ 1304 h 3703"/>
                <a:gd name="T100" fmla="*/ 1679 w 2934"/>
                <a:gd name="T101" fmla="*/ 1121 h 3703"/>
                <a:gd name="T102" fmla="*/ 1829 w 2934"/>
                <a:gd name="T103" fmla="*/ 1004 h 3703"/>
                <a:gd name="T104" fmla="*/ 1991 w 2934"/>
                <a:gd name="T105" fmla="*/ 842 h 3703"/>
                <a:gd name="T106" fmla="*/ 2036 w 2934"/>
                <a:gd name="T107" fmla="*/ 899 h 3703"/>
                <a:gd name="T108" fmla="*/ 2267 w 2934"/>
                <a:gd name="T109" fmla="*/ 911 h 3703"/>
                <a:gd name="T110" fmla="*/ 2534 w 2934"/>
                <a:gd name="T111" fmla="*/ 647 h 3703"/>
                <a:gd name="T112" fmla="*/ 2768 w 2934"/>
                <a:gd name="T113" fmla="*/ 347 h 3703"/>
                <a:gd name="T114" fmla="*/ 2855 w 2934"/>
                <a:gd name="T115" fmla="*/ 155 h 370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934" h="3703">
                  <a:moveTo>
                    <a:pt x="2934" y="0"/>
                  </a:moveTo>
                  <a:lnTo>
                    <a:pt x="0" y="0"/>
                  </a:lnTo>
                  <a:lnTo>
                    <a:pt x="0" y="3703"/>
                  </a:lnTo>
                  <a:lnTo>
                    <a:pt x="65" y="3665"/>
                  </a:lnTo>
                  <a:lnTo>
                    <a:pt x="77" y="3626"/>
                  </a:lnTo>
                  <a:lnTo>
                    <a:pt x="107" y="3629"/>
                  </a:lnTo>
                  <a:lnTo>
                    <a:pt x="116" y="3590"/>
                  </a:lnTo>
                  <a:lnTo>
                    <a:pt x="143" y="3578"/>
                  </a:lnTo>
                  <a:lnTo>
                    <a:pt x="164" y="3506"/>
                  </a:lnTo>
                  <a:lnTo>
                    <a:pt x="146" y="3494"/>
                  </a:lnTo>
                  <a:lnTo>
                    <a:pt x="140" y="3479"/>
                  </a:lnTo>
                  <a:lnTo>
                    <a:pt x="158" y="3467"/>
                  </a:lnTo>
                  <a:lnTo>
                    <a:pt x="167" y="3485"/>
                  </a:lnTo>
                  <a:lnTo>
                    <a:pt x="185" y="3482"/>
                  </a:lnTo>
                  <a:lnTo>
                    <a:pt x="179" y="3443"/>
                  </a:lnTo>
                  <a:lnTo>
                    <a:pt x="209" y="3419"/>
                  </a:lnTo>
                  <a:lnTo>
                    <a:pt x="215" y="3374"/>
                  </a:lnTo>
                  <a:lnTo>
                    <a:pt x="239" y="3356"/>
                  </a:lnTo>
                  <a:lnTo>
                    <a:pt x="263" y="3335"/>
                  </a:lnTo>
                  <a:lnTo>
                    <a:pt x="263" y="3308"/>
                  </a:lnTo>
                  <a:lnTo>
                    <a:pt x="284" y="3251"/>
                  </a:lnTo>
                  <a:lnTo>
                    <a:pt x="329" y="3284"/>
                  </a:lnTo>
                  <a:lnTo>
                    <a:pt x="347" y="3242"/>
                  </a:lnTo>
                  <a:lnTo>
                    <a:pt x="359" y="3203"/>
                  </a:lnTo>
                  <a:lnTo>
                    <a:pt x="353" y="3170"/>
                  </a:lnTo>
                  <a:lnTo>
                    <a:pt x="371" y="3140"/>
                  </a:lnTo>
                  <a:lnTo>
                    <a:pt x="359" y="3125"/>
                  </a:lnTo>
                  <a:lnTo>
                    <a:pt x="341" y="3107"/>
                  </a:lnTo>
                  <a:lnTo>
                    <a:pt x="374" y="3083"/>
                  </a:lnTo>
                  <a:lnTo>
                    <a:pt x="383" y="3104"/>
                  </a:lnTo>
                  <a:lnTo>
                    <a:pt x="404" y="3104"/>
                  </a:lnTo>
                  <a:lnTo>
                    <a:pt x="425" y="3071"/>
                  </a:lnTo>
                  <a:lnTo>
                    <a:pt x="446" y="3041"/>
                  </a:lnTo>
                  <a:lnTo>
                    <a:pt x="443" y="3035"/>
                  </a:lnTo>
                  <a:lnTo>
                    <a:pt x="419" y="3041"/>
                  </a:lnTo>
                  <a:lnTo>
                    <a:pt x="371" y="3044"/>
                  </a:lnTo>
                  <a:lnTo>
                    <a:pt x="371" y="3032"/>
                  </a:lnTo>
                  <a:lnTo>
                    <a:pt x="392" y="3029"/>
                  </a:lnTo>
                  <a:lnTo>
                    <a:pt x="413" y="3017"/>
                  </a:lnTo>
                  <a:lnTo>
                    <a:pt x="452" y="3008"/>
                  </a:lnTo>
                  <a:lnTo>
                    <a:pt x="470" y="2999"/>
                  </a:lnTo>
                  <a:lnTo>
                    <a:pt x="401" y="2978"/>
                  </a:lnTo>
                  <a:lnTo>
                    <a:pt x="374" y="2942"/>
                  </a:lnTo>
                  <a:lnTo>
                    <a:pt x="344" y="2918"/>
                  </a:lnTo>
                  <a:lnTo>
                    <a:pt x="308" y="2915"/>
                  </a:lnTo>
                  <a:lnTo>
                    <a:pt x="296" y="2942"/>
                  </a:lnTo>
                  <a:lnTo>
                    <a:pt x="260" y="2954"/>
                  </a:lnTo>
                  <a:lnTo>
                    <a:pt x="245" y="2936"/>
                  </a:lnTo>
                  <a:lnTo>
                    <a:pt x="227" y="2936"/>
                  </a:lnTo>
                  <a:lnTo>
                    <a:pt x="173" y="2951"/>
                  </a:lnTo>
                  <a:lnTo>
                    <a:pt x="215" y="2921"/>
                  </a:lnTo>
                  <a:lnTo>
                    <a:pt x="275" y="2909"/>
                  </a:lnTo>
                  <a:lnTo>
                    <a:pt x="320" y="2873"/>
                  </a:lnTo>
                  <a:lnTo>
                    <a:pt x="365" y="2840"/>
                  </a:lnTo>
                  <a:lnTo>
                    <a:pt x="416" y="2837"/>
                  </a:lnTo>
                  <a:lnTo>
                    <a:pt x="428" y="2825"/>
                  </a:lnTo>
                  <a:lnTo>
                    <a:pt x="452" y="2822"/>
                  </a:lnTo>
                  <a:lnTo>
                    <a:pt x="437" y="2780"/>
                  </a:lnTo>
                  <a:lnTo>
                    <a:pt x="407" y="2738"/>
                  </a:lnTo>
                  <a:lnTo>
                    <a:pt x="368" y="2696"/>
                  </a:lnTo>
                  <a:lnTo>
                    <a:pt x="311" y="2672"/>
                  </a:lnTo>
                  <a:lnTo>
                    <a:pt x="269" y="2636"/>
                  </a:lnTo>
                  <a:lnTo>
                    <a:pt x="233" y="2597"/>
                  </a:lnTo>
                  <a:lnTo>
                    <a:pt x="284" y="2615"/>
                  </a:lnTo>
                  <a:lnTo>
                    <a:pt x="317" y="2657"/>
                  </a:lnTo>
                  <a:lnTo>
                    <a:pt x="377" y="2669"/>
                  </a:lnTo>
                  <a:lnTo>
                    <a:pt x="434" y="2702"/>
                  </a:lnTo>
                  <a:lnTo>
                    <a:pt x="464" y="2693"/>
                  </a:lnTo>
                  <a:lnTo>
                    <a:pt x="455" y="2648"/>
                  </a:lnTo>
                  <a:lnTo>
                    <a:pt x="419" y="2615"/>
                  </a:lnTo>
                  <a:lnTo>
                    <a:pt x="410" y="2588"/>
                  </a:lnTo>
                  <a:lnTo>
                    <a:pt x="383" y="2558"/>
                  </a:lnTo>
                  <a:lnTo>
                    <a:pt x="338" y="2525"/>
                  </a:lnTo>
                  <a:lnTo>
                    <a:pt x="335" y="2432"/>
                  </a:lnTo>
                  <a:lnTo>
                    <a:pt x="311" y="2330"/>
                  </a:lnTo>
                  <a:lnTo>
                    <a:pt x="275" y="2231"/>
                  </a:lnTo>
                  <a:lnTo>
                    <a:pt x="191" y="2165"/>
                  </a:lnTo>
                  <a:lnTo>
                    <a:pt x="170" y="2168"/>
                  </a:lnTo>
                  <a:lnTo>
                    <a:pt x="161" y="2105"/>
                  </a:lnTo>
                  <a:lnTo>
                    <a:pt x="188" y="2090"/>
                  </a:lnTo>
                  <a:lnTo>
                    <a:pt x="269" y="1979"/>
                  </a:lnTo>
                  <a:lnTo>
                    <a:pt x="314" y="1961"/>
                  </a:lnTo>
                  <a:lnTo>
                    <a:pt x="332" y="1949"/>
                  </a:lnTo>
                  <a:lnTo>
                    <a:pt x="311" y="1943"/>
                  </a:lnTo>
                  <a:lnTo>
                    <a:pt x="311" y="1925"/>
                  </a:lnTo>
                  <a:lnTo>
                    <a:pt x="329" y="1907"/>
                  </a:lnTo>
                  <a:lnTo>
                    <a:pt x="365" y="1904"/>
                  </a:lnTo>
                  <a:lnTo>
                    <a:pt x="362" y="1931"/>
                  </a:lnTo>
                  <a:lnTo>
                    <a:pt x="374" y="1940"/>
                  </a:lnTo>
                  <a:lnTo>
                    <a:pt x="407" y="1922"/>
                  </a:lnTo>
                  <a:lnTo>
                    <a:pt x="410" y="1877"/>
                  </a:lnTo>
                  <a:lnTo>
                    <a:pt x="428" y="1868"/>
                  </a:lnTo>
                  <a:lnTo>
                    <a:pt x="431" y="1844"/>
                  </a:lnTo>
                  <a:lnTo>
                    <a:pt x="482" y="1838"/>
                  </a:lnTo>
                  <a:lnTo>
                    <a:pt x="572" y="1817"/>
                  </a:lnTo>
                  <a:lnTo>
                    <a:pt x="650" y="1826"/>
                  </a:lnTo>
                  <a:lnTo>
                    <a:pt x="647" y="1775"/>
                  </a:lnTo>
                  <a:lnTo>
                    <a:pt x="683" y="1748"/>
                  </a:lnTo>
                  <a:lnTo>
                    <a:pt x="644" y="1739"/>
                  </a:lnTo>
                  <a:lnTo>
                    <a:pt x="590" y="1727"/>
                  </a:lnTo>
                  <a:lnTo>
                    <a:pt x="557" y="1721"/>
                  </a:lnTo>
                  <a:lnTo>
                    <a:pt x="485" y="1682"/>
                  </a:lnTo>
                  <a:lnTo>
                    <a:pt x="461" y="1640"/>
                  </a:lnTo>
                  <a:lnTo>
                    <a:pt x="431" y="1637"/>
                  </a:lnTo>
                  <a:lnTo>
                    <a:pt x="395" y="1646"/>
                  </a:lnTo>
                  <a:lnTo>
                    <a:pt x="338" y="1688"/>
                  </a:lnTo>
                  <a:lnTo>
                    <a:pt x="284" y="1703"/>
                  </a:lnTo>
                  <a:lnTo>
                    <a:pt x="224" y="1736"/>
                  </a:lnTo>
                  <a:lnTo>
                    <a:pt x="197" y="1736"/>
                  </a:lnTo>
                  <a:lnTo>
                    <a:pt x="152" y="1673"/>
                  </a:lnTo>
                  <a:lnTo>
                    <a:pt x="149" y="1646"/>
                  </a:lnTo>
                  <a:lnTo>
                    <a:pt x="164" y="1616"/>
                  </a:lnTo>
                  <a:lnTo>
                    <a:pt x="197" y="1574"/>
                  </a:lnTo>
                  <a:lnTo>
                    <a:pt x="197" y="1559"/>
                  </a:lnTo>
                  <a:lnTo>
                    <a:pt x="149" y="1538"/>
                  </a:lnTo>
                  <a:lnTo>
                    <a:pt x="107" y="1532"/>
                  </a:lnTo>
                  <a:lnTo>
                    <a:pt x="74" y="1532"/>
                  </a:lnTo>
                  <a:lnTo>
                    <a:pt x="56" y="1511"/>
                  </a:lnTo>
                  <a:lnTo>
                    <a:pt x="53" y="1460"/>
                  </a:lnTo>
                  <a:lnTo>
                    <a:pt x="71" y="1367"/>
                  </a:lnTo>
                  <a:lnTo>
                    <a:pt x="104" y="1355"/>
                  </a:lnTo>
                  <a:lnTo>
                    <a:pt x="125" y="1343"/>
                  </a:lnTo>
                  <a:lnTo>
                    <a:pt x="137" y="1373"/>
                  </a:lnTo>
                  <a:lnTo>
                    <a:pt x="197" y="1388"/>
                  </a:lnTo>
                  <a:lnTo>
                    <a:pt x="245" y="1379"/>
                  </a:lnTo>
                  <a:lnTo>
                    <a:pt x="251" y="1334"/>
                  </a:lnTo>
                  <a:lnTo>
                    <a:pt x="302" y="1301"/>
                  </a:lnTo>
                  <a:lnTo>
                    <a:pt x="344" y="1286"/>
                  </a:lnTo>
                  <a:lnTo>
                    <a:pt x="464" y="1238"/>
                  </a:lnTo>
                  <a:lnTo>
                    <a:pt x="470" y="1217"/>
                  </a:lnTo>
                  <a:lnTo>
                    <a:pt x="560" y="1154"/>
                  </a:lnTo>
                  <a:lnTo>
                    <a:pt x="575" y="1130"/>
                  </a:lnTo>
                  <a:lnTo>
                    <a:pt x="605" y="1151"/>
                  </a:lnTo>
                  <a:lnTo>
                    <a:pt x="629" y="1163"/>
                  </a:lnTo>
                  <a:lnTo>
                    <a:pt x="668" y="1139"/>
                  </a:lnTo>
                  <a:lnTo>
                    <a:pt x="674" y="1163"/>
                  </a:lnTo>
                  <a:lnTo>
                    <a:pt x="716" y="1181"/>
                  </a:lnTo>
                  <a:lnTo>
                    <a:pt x="704" y="1220"/>
                  </a:lnTo>
                  <a:lnTo>
                    <a:pt x="647" y="1283"/>
                  </a:lnTo>
                  <a:lnTo>
                    <a:pt x="593" y="1334"/>
                  </a:lnTo>
                  <a:lnTo>
                    <a:pt x="581" y="1370"/>
                  </a:lnTo>
                  <a:lnTo>
                    <a:pt x="593" y="1385"/>
                  </a:lnTo>
                  <a:lnTo>
                    <a:pt x="629" y="1385"/>
                  </a:lnTo>
                  <a:lnTo>
                    <a:pt x="599" y="1430"/>
                  </a:lnTo>
                  <a:lnTo>
                    <a:pt x="593" y="1460"/>
                  </a:lnTo>
                  <a:lnTo>
                    <a:pt x="566" y="1457"/>
                  </a:lnTo>
                  <a:lnTo>
                    <a:pt x="539" y="1475"/>
                  </a:lnTo>
                  <a:lnTo>
                    <a:pt x="536" y="1490"/>
                  </a:lnTo>
                  <a:lnTo>
                    <a:pt x="566" y="1490"/>
                  </a:lnTo>
                  <a:lnTo>
                    <a:pt x="611" y="1469"/>
                  </a:lnTo>
                  <a:lnTo>
                    <a:pt x="659" y="1442"/>
                  </a:lnTo>
                  <a:lnTo>
                    <a:pt x="725" y="1385"/>
                  </a:lnTo>
                  <a:lnTo>
                    <a:pt x="770" y="1385"/>
                  </a:lnTo>
                  <a:lnTo>
                    <a:pt x="845" y="1361"/>
                  </a:lnTo>
                  <a:lnTo>
                    <a:pt x="947" y="1361"/>
                  </a:lnTo>
                  <a:lnTo>
                    <a:pt x="995" y="1391"/>
                  </a:lnTo>
                  <a:lnTo>
                    <a:pt x="998" y="1412"/>
                  </a:lnTo>
                  <a:lnTo>
                    <a:pt x="1019" y="1394"/>
                  </a:lnTo>
                  <a:lnTo>
                    <a:pt x="1055" y="1427"/>
                  </a:lnTo>
                  <a:lnTo>
                    <a:pt x="1109" y="1424"/>
                  </a:lnTo>
                  <a:lnTo>
                    <a:pt x="1094" y="1469"/>
                  </a:lnTo>
                  <a:lnTo>
                    <a:pt x="1082" y="1505"/>
                  </a:lnTo>
                  <a:lnTo>
                    <a:pt x="1073" y="1535"/>
                  </a:lnTo>
                  <a:lnTo>
                    <a:pt x="1091" y="1565"/>
                  </a:lnTo>
                  <a:lnTo>
                    <a:pt x="1058" y="1580"/>
                  </a:lnTo>
                  <a:lnTo>
                    <a:pt x="1040" y="1595"/>
                  </a:lnTo>
                  <a:lnTo>
                    <a:pt x="1013" y="1583"/>
                  </a:lnTo>
                  <a:lnTo>
                    <a:pt x="1013" y="1625"/>
                  </a:lnTo>
                  <a:lnTo>
                    <a:pt x="986" y="1652"/>
                  </a:lnTo>
                  <a:lnTo>
                    <a:pt x="983" y="1670"/>
                  </a:lnTo>
                  <a:lnTo>
                    <a:pt x="1007" y="1673"/>
                  </a:lnTo>
                  <a:lnTo>
                    <a:pt x="1037" y="1667"/>
                  </a:lnTo>
                  <a:lnTo>
                    <a:pt x="1025" y="1694"/>
                  </a:lnTo>
                  <a:lnTo>
                    <a:pt x="1037" y="1709"/>
                  </a:lnTo>
                  <a:lnTo>
                    <a:pt x="1055" y="1712"/>
                  </a:lnTo>
                  <a:lnTo>
                    <a:pt x="1058" y="1727"/>
                  </a:lnTo>
                  <a:lnTo>
                    <a:pt x="1094" y="1703"/>
                  </a:lnTo>
                  <a:lnTo>
                    <a:pt x="1100" y="1676"/>
                  </a:lnTo>
                  <a:lnTo>
                    <a:pt x="1148" y="1730"/>
                  </a:lnTo>
                  <a:lnTo>
                    <a:pt x="1214" y="1736"/>
                  </a:lnTo>
                  <a:lnTo>
                    <a:pt x="1220" y="1754"/>
                  </a:lnTo>
                  <a:lnTo>
                    <a:pt x="1223" y="1781"/>
                  </a:lnTo>
                  <a:lnTo>
                    <a:pt x="1244" y="1838"/>
                  </a:lnTo>
                  <a:lnTo>
                    <a:pt x="1244" y="1856"/>
                  </a:lnTo>
                  <a:lnTo>
                    <a:pt x="1259" y="1898"/>
                  </a:lnTo>
                  <a:lnTo>
                    <a:pt x="1226" y="1883"/>
                  </a:lnTo>
                  <a:lnTo>
                    <a:pt x="1190" y="1883"/>
                  </a:lnTo>
                  <a:lnTo>
                    <a:pt x="1160" y="1898"/>
                  </a:lnTo>
                  <a:lnTo>
                    <a:pt x="1184" y="1928"/>
                  </a:lnTo>
                  <a:lnTo>
                    <a:pt x="1208" y="1931"/>
                  </a:lnTo>
                  <a:lnTo>
                    <a:pt x="1205" y="1949"/>
                  </a:lnTo>
                  <a:lnTo>
                    <a:pt x="1196" y="1982"/>
                  </a:lnTo>
                  <a:lnTo>
                    <a:pt x="1211" y="2039"/>
                  </a:lnTo>
                  <a:lnTo>
                    <a:pt x="1217" y="2072"/>
                  </a:lnTo>
                  <a:lnTo>
                    <a:pt x="1205" y="2105"/>
                  </a:lnTo>
                  <a:lnTo>
                    <a:pt x="1184" y="2150"/>
                  </a:lnTo>
                  <a:lnTo>
                    <a:pt x="1169" y="2210"/>
                  </a:lnTo>
                  <a:lnTo>
                    <a:pt x="1166" y="2246"/>
                  </a:lnTo>
                  <a:lnTo>
                    <a:pt x="1193" y="2255"/>
                  </a:lnTo>
                  <a:lnTo>
                    <a:pt x="1184" y="2285"/>
                  </a:lnTo>
                  <a:lnTo>
                    <a:pt x="1169" y="2270"/>
                  </a:lnTo>
                  <a:lnTo>
                    <a:pt x="1154" y="2261"/>
                  </a:lnTo>
                  <a:lnTo>
                    <a:pt x="1163" y="2306"/>
                  </a:lnTo>
                  <a:lnTo>
                    <a:pt x="1142" y="2312"/>
                  </a:lnTo>
                  <a:lnTo>
                    <a:pt x="1148" y="2333"/>
                  </a:lnTo>
                  <a:lnTo>
                    <a:pt x="1181" y="2306"/>
                  </a:lnTo>
                  <a:lnTo>
                    <a:pt x="1193" y="2318"/>
                  </a:lnTo>
                  <a:lnTo>
                    <a:pt x="1211" y="2297"/>
                  </a:lnTo>
                  <a:lnTo>
                    <a:pt x="1232" y="2309"/>
                  </a:lnTo>
                  <a:lnTo>
                    <a:pt x="1280" y="2267"/>
                  </a:lnTo>
                  <a:lnTo>
                    <a:pt x="1298" y="2258"/>
                  </a:lnTo>
                  <a:lnTo>
                    <a:pt x="1283" y="2294"/>
                  </a:lnTo>
                  <a:lnTo>
                    <a:pt x="1295" y="2306"/>
                  </a:lnTo>
                  <a:lnTo>
                    <a:pt x="1310" y="2297"/>
                  </a:lnTo>
                  <a:lnTo>
                    <a:pt x="1316" y="2267"/>
                  </a:lnTo>
                  <a:lnTo>
                    <a:pt x="1328" y="2279"/>
                  </a:lnTo>
                  <a:lnTo>
                    <a:pt x="1340" y="2270"/>
                  </a:lnTo>
                  <a:lnTo>
                    <a:pt x="1331" y="2249"/>
                  </a:lnTo>
                  <a:lnTo>
                    <a:pt x="1355" y="2240"/>
                  </a:lnTo>
                  <a:lnTo>
                    <a:pt x="1361" y="2261"/>
                  </a:lnTo>
                  <a:lnTo>
                    <a:pt x="1382" y="2276"/>
                  </a:lnTo>
                  <a:lnTo>
                    <a:pt x="1394" y="2270"/>
                  </a:lnTo>
                  <a:lnTo>
                    <a:pt x="1379" y="2243"/>
                  </a:lnTo>
                  <a:lnTo>
                    <a:pt x="1367" y="2228"/>
                  </a:lnTo>
                  <a:lnTo>
                    <a:pt x="1415" y="2234"/>
                  </a:lnTo>
                  <a:lnTo>
                    <a:pt x="1448" y="2249"/>
                  </a:lnTo>
                  <a:lnTo>
                    <a:pt x="1451" y="2204"/>
                  </a:lnTo>
                  <a:lnTo>
                    <a:pt x="1547" y="2228"/>
                  </a:lnTo>
                  <a:lnTo>
                    <a:pt x="1598" y="2141"/>
                  </a:lnTo>
                  <a:lnTo>
                    <a:pt x="1616" y="2060"/>
                  </a:lnTo>
                  <a:lnTo>
                    <a:pt x="1598" y="2048"/>
                  </a:lnTo>
                  <a:lnTo>
                    <a:pt x="1595" y="2027"/>
                  </a:lnTo>
                  <a:lnTo>
                    <a:pt x="1601" y="1967"/>
                  </a:lnTo>
                  <a:lnTo>
                    <a:pt x="1607" y="1898"/>
                  </a:lnTo>
                  <a:lnTo>
                    <a:pt x="1595" y="1832"/>
                  </a:lnTo>
                  <a:lnTo>
                    <a:pt x="1571" y="1802"/>
                  </a:lnTo>
                  <a:lnTo>
                    <a:pt x="1541" y="1748"/>
                  </a:lnTo>
                  <a:lnTo>
                    <a:pt x="1490" y="1616"/>
                  </a:lnTo>
                  <a:lnTo>
                    <a:pt x="1454" y="1577"/>
                  </a:lnTo>
                  <a:lnTo>
                    <a:pt x="1433" y="1544"/>
                  </a:lnTo>
                  <a:lnTo>
                    <a:pt x="1400" y="1544"/>
                  </a:lnTo>
                  <a:lnTo>
                    <a:pt x="1388" y="1508"/>
                  </a:lnTo>
                  <a:lnTo>
                    <a:pt x="1397" y="1496"/>
                  </a:lnTo>
                  <a:lnTo>
                    <a:pt x="1394" y="1460"/>
                  </a:lnTo>
                  <a:lnTo>
                    <a:pt x="1391" y="1406"/>
                  </a:lnTo>
                  <a:lnTo>
                    <a:pt x="1421" y="1391"/>
                  </a:lnTo>
                  <a:lnTo>
                    <a:pt x="1445" y="1370"/>
                  </a:lnTo>
                  <a:lnTo>
                    <a:pt x="1505" y="1370"/>
                  </a:lnTo>
                  <a:lnTo>
                    <a:pt x="1562" y="1316"/>
                  </a:lnTo>
                  <a:lnTo>
                    <a:pt x="1604" y="1304"/>
                  </a:lnTo>
                  <a:lnTo>
                    <a:pt x="1658" y="1256"/>
                  </a:lnTo>
                  <a:lnTo>
                    <a:pt x="1682" y="1247"/>
                  </a:lnTo>
                  <a:lnTo>
                    <a:pt x="1691" y="1166"/>
                  </a:lnTo>
                  <a:lnTo>
                    <a:pt x="1694" y="1142"/>
                  </a:lnTo>
                  <a:lnTo>
                    <a:pt x="1679" y="1121"/>
                  </a:lnTo>
                  <a:lnTo>
                    <a:pt x="1682" y="1097"/>
                  </a:lnTo>
                  <a:lnTo>
                    <a:pt x="1727" y="1073"/>
                  </a:lnTo>
                  <a:lnTo>
                    <a:pt x="1781" y="1025"/>
                  </a:lnTo>
                  <a:lnTo>
                    <a:pt x="1805" y="1028"/>
                  </a:lnTo>
                  <a:lnTo>
                    <a:pt x="1829" y="1004"/>
                  </a:lnTo>
                  <a:lnTo>
                    <a:pt x="1832" y="974"/>
                  </a:lnTo>
                  <a:lnTo>
                    <a:pt x="1862" y="974"/>
                  </a:lnTo>
                  <a:lnTo>
                    <a:pt x="1901" y="953"/>
                  </a:lnTo>
                  <a:lnTo>
                    <a:pt x="1940" y="899"/>
                  </a:lnTo>
                  <a:lnTo>
                    <a:pt x="1991" y="842"/>
                  </a:lnTo>
                  <a:lnTo>
                    <a:pt x="1976" y="893"/>
                  </a:lnTo>
                  <a:lnTo>
                    <a:pt x="1988" y="905"/>
                  </a:lnTo>
                  <a:lnTo>
                    <a:pt x="2021" y="851"/>
                  </a:lnTo>
                  <a:lnTo>
                    <a:pt x="2036" y="863"/>
                  </a:lnTo>
                  <a:lnTo>
                    <a:pt x="2036" y="899"/>
                  </a:lnTo>
                  <a:lnTo>
                    <a:pt x="2036" y="926"/>
                  </a:lnTo>
                  <a:lnTo>
                    <a:pt x="2075" y="926"/>
                  </a:lnTo>
                  <a:lnTo>
                    <a:pt x="2129" y="941"/>
                  </a:lnTo>
                  <a:lnTo>
                    <a:pt x="2198" y="932"/>
                  </a:lnTo>
                  <a:lnTo>
                    <a:pt x="2267" y="911"/>
                  </a:lnTo>
                  <a:lnTo>
                    <a:pt x="2315" y="869"/>
                  </a:lnTo>
                  <a:lnTo>
                    <a:pt x="2390" y="818"/>
                  </a:lnTo>
                  <a:lnTo>
                    <a:pt x="2438" y="770"/>
                  </a:lnTo>
                  <a:lnTo>
                    <a:pt x="2480" y="698"/>
                  </a:lnTo>
                  <a:lnTo>
                    <a:pt x="2534" y="647"/>
                  </a:lnTo>
                  <a:lnTo>
                    <a:pt x="2552" y="617"/>
                  </a:lnTo>
                  <a:lnTo>
                    <a:pt x="2573" y="575"/>
                  </a:lnTo>
                  <a:lnTo>
                    <a:pt x="2597" y="536"/>
                  </a:lnTo>
                  <a:lnTo>
                    <a:pt x="2741" y="383"/>
                  </a:lnTo>
                  <a:lnTo>
                    <a:pt x="2768" y="347"/>
                  </a:lnTo>
                  <a:lnTo>
                    <a:pt x="2774" y="320"/>
                  </a:lnTo>
                  <a:lnTo>
                    <a:pt x="2789" y="236"/>
                  </a:lnTo>
                  <a:lnTo>
                    <a:pt x="2807" y="209"/>
                  </a:lnTo>
                  <a:lnTo>
                    <a:pt x="2840" y="176"/>
                  </a:lnTo>
                  <a:lnTo>
                    <a:pt x="2855" y="155"/>
                  </a:lnTo>
                  <a:lnTo>
                    <a:pt x="2855" y="128"/>
                  </a:lnTo>
                  <a:lnTo>
                    <a:pt x="2864" y="101"/>
                  </a:lnTo>
                  <a:lnTo>
                    <a:pt x="2934" y="0"/>
                  </a:ln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 name="Freeform 41"/>
            <p:cNvSpPr>
              <a:spLocks/>
            </p:cNvSpPr>
            <p:nvPr/>
          </p:nvSpPr>
          <p:spPr bwMode="ltGray">
            <a:xfrm>
              <a:off x="1460" y="2224"/>
              <a:ext cx="32" cy="52"/>
            </a:xfrm>
            <a:custGeom>
              <a:avLst/>
              <a:gdLst>
                <a:gd name="T0" fmla="*/ 3 w 32"/>
                <a:gd name="T1" fmla="*/ 46 h 52"/>
                <a:gd name="T2" fmla="*/ 0 w 32"/>
                <a:gd name="T3" fmla="*/ 19 h 52"/>
                <a:gd name="T4" fmla="*/ 24 w 32"/>
                <a:gd name="T5" fmla="*/ 4 h 52"/>
                <a:gd name="T6" fmla="*/ 21 w 32"/>
                <a:gd name="T7" fmla="*/ 52 h 52"/>
                <a:gd name="T8" fmla="*/ 3 w 32"/>
                <a:gd name="T9" fmla="*/ 46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 h="52">
                  <a:moveTo>
                    <a:pt x="3" y="46"/>
                  </a:moveTo>
                  <a:cubicBezTo>
                    <a:pt x="6" y="37"/>
                    <a:pt x="0" y="19"/>
                    <a:pt x="0" y="19"/>
                  </a:cubicBezTo>
                  <a:cubicBezTo>
                    <a:pt x="6" y="2"/>
                    <a:pt x="5" y="0"/>
                    <a:pt x="24" y="4"/>
                  </a:cubicBezTo>
                  <a:cubicBezTo>
                    <a:pt x="30" y="22"/>
                    <a:pt x="32" y="35"/>
                    <a:pt x="21" y="52"/>
                  </a:cubicBezTo>
                  <a:cubicBezTo>
                    <a:pt x="0" y="47"/>
                    <a:pt x="9" y="34"/>
                    <a:pt x="3" y="46"/>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 name="Freeform 42"/>
            <p:cNvSpPr>
              <a:spLocks/>
            </p:cNvSpPr>
            <p:nvPr/>
          </p:nvSpPr>
          <p:spPr bwMode="ltGray">
            <a:xfrm>
              <a:off x="1117" y="2458"/>
              <a:ext cx="118" cy="46"/>
            </a:xfrm>
            <a:custGeom>
              <a:avLst/>
              <a:gdLst>
                <a:gd name="T0" fmla="*/ 16 w 118"/>
                <a:gd name="T1" fmla="*/ 10 h 46"/>
                <a:gd name="T2" fmla="*/ 52 w 118"/>
                <a:gd name="T3" fmla="*/ 1 h 46"/>
                <a:gd name="T4" fmla="*/ 91 w 118"/>
                <a:gd name="T5" fmla="*/ 7 h 46"/>
                <a:gd name="T6" fmla="*/ 106 w 118"/>
                <a:gd name="T7" fmla="*/ 19 h 46"/>
                <a:gd name="T8" fmla="*/ 88 w 118"/>
                <a:gd name="T9" fmla="*/ 46 h 46"/>
                <a:gd name="T10" fmla="*/ 13 w 118"/>
                <a:gd name="T11" fmla="*/ 43 h 46"/>
                <a:gd name="T12" fmla="*/ 7 w 118"/>
                <a:gd name="T13" fmla="*/ 19 h 46"/>
                <a:gd name="T14" fmla="*/ 16 w 118"/>
                <a:gd name="T15" fmla="*/ 10 h 4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8" h="46">
                  <a:moveTo>
                    <a:pt x="16" y="10"/>
                  </a:moveTo>
                  <a:cubicBezTo>
                    <a:pt x="31" y="15"/>
                    <a:pt x="38" y="6"/>
                    <a:pt x="52" y="1"/>
                  </a:cubicBezTo>
                  <a:cubicBezTo>
                    <a:pt x="65" y="2"/>
                    <a:pt x="80" y="0"/>
                    <a:pt x="91" y="7"/>
                  </a:cubicBezTo>
                  <a:cubicBezTo>
                    <a:pt x="118" y="25"/>
                    <a:pt x="77" y="9"/>
                    <a:pt x="106" y="19"/>
                  </a:cubicBezTo>
                  <a:cubicBezTo>
                    <a:pt x="103" y="34"/>
                    <a:pt x="103" y="41"/>
                    <a:pt x="88" y="46"/>
                  </a:cubicBezTo>
                  <a:cubicBezTo>
                    <a:pt x="63" y="45"/>
                    <a:pt x="38" y="46"/>
                    <a:pt x="13" y="43"/>
                  </a:cubicBezTo>
                  <a:cubicBezTo>
                    <a:pt x="0" y="42"/>
                    <a:pt x="2" y="27"/>
                    <a:pt x="7" y="19"/>
                  </a:cubicBezTo>
                  <a:cubicBezTo>
                    <a:pt x="18" y="0"/>
                    <a:pt x="16" y="29"/>
                    <a:pt x="16" y="10"/>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 name="Freeform 43"/>
            <p:cNvSpPr>
              <a:spLocks/>
            </p:cNvSpPr>
            <p:nvPr/>
          </p:nvSpPr>
          <p:spPr bwMode="ltGray">
            <a:xfrm>
              <a:off x="3191" y="110"/>
              <a:ext cx="39" cy="285"/>
            </a:xfrm>
            <a:custGeom>
              <a:avLst/>
              <a:gdLst>
                <a:gd name="T0" fmla="*/ 39 w 39"/>
                <a:gd name="T1" fmla="*/ 285 h 285"/>
                <a:gd name="T2" fmla="*/ 15 w 39"/>
                <a:gd name="T3" fmla="*/ 243 h 285"/>
                <a:gd name="T4" fmla="*/ 9 w 39"/>
                <a:gd name="T5" fmla="*/ 201 h 285"/>
                <a:gd name="T6" fmla="*/ 0 w 39"/>
                <a:gd name="T7" fmla="*/ 165 h 285"/>
                <a:gd name="T8" fmla="*/ 9 w 39"/>
                <a:gd name="T9" fmla="*/ 132 h 285"/>
                <a:gd name="T10" fmla="*/ 18 w 39"/>
                <a:gd name="T11" fmla="*/ 84 h 285"/>
                <a:gd name="T12" fmla="*/ 12 w 39"/>
                <a:gd name="T13" fmla="*/ 39 h 285"/>
                <a:gd name="T14" fmla="*/ 15 w 39"/>
                <a:gd name="T15" fmla="*/ 0 h 28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9" h="285">
                  <a:moveTo>
                    <a:pt x="39" y="285"/>
                  </a:moveTo>
                  <a:lnTo>
                    <a:pt x="15" y="243"/>
                  </a:lnTo>
                  <a:lnTo>
                    <a:pt x="9" y="201"/>
                  </a:lnTo>
                  <a:lnTo>
                    <a:pt x="0" y="165"/>
                  </a:lnTo>
                  <a:lnTo>
                    <a:pt x="9" y="132"/>
                  </a:lnTo>
                  <a:lnTo>
                    <a:pt x="18" y="84"/>
                  </a:lnTo>
                  <a:lnTo>
                    <a:pt x="12" y="39"/>
                  </a:lnTo>
                  <a:lnTo>
                    <a:pt x="15" y="0"/>
                  </a:lnTo>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 name="Freeform 44"/>
            <p:cNvSpPr>
              <a:spLocks/>
            </p:cNvSpPr>
            <p:nvPr/>
          </p:nvSpPr>
          <p:spPr bwMode="ltGray">
            <a:xfrm>
              <a:off x="3185" y="-1"/>
              <a:ext cx="225" cy="399"/>
            </a:xfrm>
            <a:custGeom>
              <a:avLst/>
              <a:gdLst>
                <a:gd name="T0" fmla="*/ 45 w 225"/>
                <a:gd name="T1" fmla="*/ 399 h 399"/>
                <a:gd name="T2" fmla="*/ 21 w 225"/>
                <a:gd name="T3" fmla="*/ 351 h 399"/>
                <a:gd name="T4" fmla="*/ 15 w 225"/>
                <a:gd name="T5" fmla="*/ 303 h 399"/>
                <a:gd name="T6" fmla="*/ 0 w 225"/>
                <a:gd name="T7" fmla="*/ 273 h 399"/>
                <a:gd name="T8" fmla="*/ 18 w 225"/>
                <a:gd name="T9" fmla="*/ 231 h 399"/>
                <a:gd name="T10" fmla="*/ 21 w 225"/>
                <a:gd name="T11" fmla="*/ 207 h 399"/>
                <a:gd name="T12" fmla="*/ 18 w 225"/>
                <a:gd name="T13" fmla="*/ 168 h 399"/>
                <a:gd name="T14" fmla="*/ 15 w 225"/>
                <a:gd name="T15" fmla="*/ 135 h 399"/>
                <a:gd name="T16" fmla="*/ 24 w 225"/>
                <a:gd name="T17" fmla="*/ 99 h 399"/>
                <a:gd name="T18" fmla="*/ 39 w 225"/>
                <a:gd name="T19" fmla="*/ 36 h 399"/>
                <a:gd name="T20" fmla="*/ 39 w 225"/>
                <a:gd name="T21" fmla="*/ 3 h 399"/>
                <a:gd name="T22" fmla="*/ 90 w 225"/>
                <a:gd name="T23" fmla="*/ 0 h 399"/>
                <a:gd name="T24" fmla="*/ 84 w 225"/>
                <a:gd name="T25" fmla="*/ 24 h 399"/>
                <a:gd name="T26" fmla="*/ 99 w 225"/>
                <a:gd name="T27" fmla="*/ 96 h 399"/>
                <a:gd name="T28" fmla="*/ 114 w 225"/>
                <a:gd name="T29" fmla="*/ 129 h 399"/>
                <a:gd name="T30" fmla="*/ 138 w 225"/>
                <a:gd name="T31" fmla="*/ 150 h 399"/>
                <a:gd name="T32" fmla="*/ 153 w 225"/>
                <a:gd name="T33" fmla="*/ 168 h 399"/>
                <a:gd name="T34" fmla="*/ 162 w 225"/>
                <a:gd name="T35" fmla="*/ 186 h 399"/>
                <a:gd name="T36" fmla="*/ 162 w 225"/>
                <a:gd name="T37" fmla="*/ 213 h 399"/>
                <a:gd name="T38" fmla="*/ 177 w 225"/>
                <a:gd name="T39" fmla="*/ 231 h 399"/>
                <a:gd name="T40" fmla="*/ 198 w 225"/>
                <a:gd name="T41" fmla="*/ 234 h 399"/>
                <a:gd name="T42" fmla="*/ 204 w 225"/>
                <a:gd name="T43" fmla="*/ 258 h 399"/>
                <a:gd name="T44" fmla="*/ 216 w 225"/>
                <a:gd name="T45" fmla="*/ 294 h 399"/>
                <a:gd name="T46" fmla="*/ 225 w 225"/>
                <a:gd name="T47" fmla="*/ 318 h 399"/>
                <a:gd name="T48" fmla="*/ 216 w 225"/>
                <a:gd name="T49" fmla="*/ 345 h 399"/>
                <a:gd name="T50" fmla="*/ 207 w 225"/>
                <a:gd name="T51" fmla="*/ 363 h 399"/>
                <a:gd name="T52" fmla="*/ 204 w 225"/>
                <a:gd name="T53" fmla="*/ 324 h 399"/>
                <a:gd name="T54" fmla="*/ 186 w 225"/>
                <a:gd name="T55" fmla="*/ 282 h 399"/>
                <a:gd name="T56" fmla="*/ 126 w 225"/>
                <a:gd name="T57" fmla="*/ 267 h 399"/>
                <a:gd name="T58" fmla="*/ 105 w 225"/>
                <a:gd name="T59" fmla="*/ 246 h 399"/>
                <a:gd name="T60" fmla="*/ 87 w 225"/>
                <a:gd name="T61" fmla="*/ 264 h 399"/>
                <a:gd name="T62" fmla="*/ 69 w 225"/>
                <a:gd name="T63" fmla="*/ 294 h 399"/>
                <a:gd name="T64" fmla="*/ 63 w 225"/>
                <a:gd name="T65" fmla="*/ 324 h 399"/>
                <a:gd name="T66" fmla="*/ 60 w 225"/>
                <a:gd name="T67" fmla="*/ 354 h 399"/>
                <a:gd name="T68" fmla="*/ 48 w 225"/>
                <a:gd name="T69" fmla="*/ 381 h 399"/>
                <a:gd name="T70" fmla="*/ 45 w 225"/>
                <a:gd name="T71" fmla="*/ 399 h 39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25" h="399">
                  <a:moveTo>
                    <a:pt x="45" y="399"/>
                  </a:moveTo>
                  <a:lnTo>
                    <a:pt x="21" y="351"/>
                  </a:lnTo>
                  <a:lnTo>
                    <a:pt x="15" y="303"/>
                  </a:lnTo>
                  <a:lnTo>
                    <a:pt x="0" y="273"/>
                  </a:lnTo>
                  <a:lnTo>
                    <a:pt x="18" y="231"/>
                  </a:lnTo>
                  <a:lnTo>
                    <a:pt x="21" y="207"/>
                  </a:lnTo>
                  <a:lnTo>
                    <a:pt x="18" y="168"/>
                  </a:lnTo>
                  <a:lnTo>
                    <a:pt x="15" y="135"/>
                  </a:lnTo>
                  <a:lnTo>
                    <a:pt x="24" y="99"/>
                  </a:lnTo>
                  <a:lnTo>
                    <a:pt x="39" y="36"/>
                  </a:lnTo>
                  <a:lnTo>
                    <a:pt x="39" y="3"/>
                  </a:lnTo>
                  <a:lnTo>
                    <a:pt x="90" y="0"/>
                  </a:lnTo>
                  <a:lnTo>
                    <a:pt x="84" y="24"/>
                  </a:lnTo>
                  <a:lnTo>
                    <a:pt x="99" y="96"/>
                  </a:lnTo>
                  <a:lnTo>
                    <a:pt x="114" y="129"/>
                  </a:lnTo>
                  <a:lnTo>
                    <a:pt x="138" y="150"/>
                  </a:lnTo>
                  <a:lnTo>
                    <a:pt x="153" y="168"/>
                  </a:lnTo>
                  <a:lnTo>
                    <a:pt x="162" y="186"/>
                  </a:lnTo>
                  <a:lnTo>
                    <a:pt x="162" y="213"/>
                  </a:lnTo>
                  <a:lnTo>
                    <a:pt x="177" y="231"/>
                  </a:lnTo>
                  <a:lnTo>
                    <a:pt x="198" y="234"/>
                  </a:lnTo>
                  <a:lnTo>
                    <a:pt x="204" y="258"/>
                  </a:lnTo>
                  <a:lnTo>
                    <a:pt x="216" y="294"/>
                  </a:lnTo>
                  <a:lnTo>
                    <a:pt x="225" y="318"/>
                  </a:lnTo>
                  <a:lnTo>
                    <a:pt x="216" y="345"/>
                  </a:lnTo>
                  <a:lnTo>
                    <a:pt x="207" y="363"/>
                  </a:lnTo>
                  <a:lnTo>
                    <a:pt x="204" y="324"/>
                  </a:lnTo>
                  <a:lnTo>
                    <a:pt x="186" y="282"/>
                  </a:lnTo>
                  <a:lnTo>
                    <a:pt x="126" y="267"/>
                  </a:lnTo>
                  <a:lnTo>
                    <a:pt x="105" y="246"/>
                  </a:lnTo>
                  <a:lnTo>
                    <a:pt x="87" y="264"/>
                  </a:lnTo>
                  <a:lnTo>
                    <a:pt x="69" y="294"/>
                  </a:lnTo>
                  <a:lnTo>
                    <a:pt x="63" y="324"/>
                  </a:lnTo>
                  <a:lnTo>
                    <a:pt x="60" y="354"/>
                  </a:lnTo>
                  <a:lnTo>
                    <a:pt x="48" y="381"/>
                  </a:lnTo>
                  <a:lnTo>
                    <a:pt x="45" y="399"/>
                  </a:ln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7" name="Freeform 45"/>
            <p:cNvSpPr>
              <a:spLocks/>
            </p:cNvSpPr>
            <p:nvPr/>
          </p:nvSpPr>
          <p:spPr bwMode="ltGray">
            <a:xfrm>
              <a:off x="4130" y="215"/>
              <a:ext cx="116" cy="123"/>
            </a:xfrm>
            <a:custGeom>
              <a:avLst/>
              <a:gdLst>
                <a:gd name="T0" fmla="*/ 0 w 116"/>
                <a:gd name="T1" fmla="*/ 120 h 123"/>
                <a:gd name="T2" fmla="*/ 30 w 116"/>
                <a:gd name="T3" fmla="*/ 75 h 123"/>
                <a:gd name="T4" fmla="*/ 111 w 116"/>
                <a:gd name="T5" fmla="*/ 0 h 123"/>
                <a:gd name="T6" fmla="*/ 105 w 116"/>
                <a:gd name="T7" fmla="*/ 42 h 123"/>
                <a:gd name="T8" fmla="*/ 24 w 116"/>
                <a:gd name="T9" fmla="*/ 123 h 123"/>
                <a:gd name="T10" fmla="*/ 0 w 116"/>
                <a:gd name="T11" fmla="*/ 120 h 1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6" h="123">
                  <a:moveTo>
                    <a:pt x="0" y="120"/>
                  </a:moveTo>
                  <a:cubicBezTo>
                    <a:pt x="9" y="94"/>
                    <a:pt x="14" y="99"/>
                    <a:pt x="30" y="75"/>
                  </a:cubicBezTo>
                  <a:cubicBezTo>
                    <a:pt x="54" y="38"/>
                    <a:pt x="62" y="8"/>
                    <a:pt x="111" y="0"/>
                  </a:cubicBezTo>
                  <a:cubicBezTo>
                    <a:pt x="116" y="15"/>
                    <a:pt x="110" y="27"/>
                    <a:pt x="105" y="42"/>
                  </a:cubicBezTo>
                  <a:cubicBezTo>
                    <a:pt x="91" y="84"/>
                    <a:pt x="58" y="100"/>
                    <a:pt x="24" y="123"/>
                  </a:cubicBezTo>
                  <a:cubicBezTo>
                    <a:pt x="16" y="122"/>
                    <a:pt x="0" y="120"/>
                    <a:pt x="0" y="120"/>
                  </a:cubicBez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91534" name="Rectangle 46"/>
          <p:cNvSpPr>
            <a:spLocks noGrp="1" noChangeArrowheads="1"/>
          </p:cNvSpPr>
          <p:nvPr>
            <p:ph type="ctrTitle"/>
          </p:nvPr>
        </p:nvSpPr>
        <p:spPr>
          <a:xfrm>
            <a:off x="685800" y="1636713"/>
            <a:ext cx="7772400" cy="2466975"/>
          </a:xfrm>
        </p:spPr>
        <p:txBody>
          <a:bodyPr/>
          <a:lstStyle>
            <a:lvl1pPr algn="r">
              <a:defRPr/>
            </a:lvl1pPr>
          </a:lstStyle>
          <a:p>
            <a:pPr lvl="0"/>
            <a:r>
              <a:rPr lang="ja-JP" altLang="en-US" noProof="0" smtClean="0"/>
              <a:t>マスタ タイトルの書式設定</a:t>
            </a:r>
          </a:p>
        </p:txBody>
      </p:sp>
      <p:sp>
        <p:nvSpPr>
          <p:cNvPr id="191535" name="Rectangle 47"/>
          <p:cNvSpPr>
            <a:spLocks noGrp="1" noChangeArrowheads="1"/>
          </p:cNvSpPr>
          <p:nvPr>
            <p:ph type="subTitle" idx="1"/>
          </p:nvPr>
        </p:nvSpPr>
        <p:spPr>
          <a:xfrm>
            <a:off x="2044700" y="4327525"/>
            <a:ext cx="6400800" cy="1752600"/>
          </a:xfrm>
        </p:spPr>
        <p:txBody>
          <a:bodyPr anchor="ctr"/>
          <a:lstStyle>
            <a:lvl1pPr marL="0" indent="0" algn="r">
              <a:buFont typeface="Wingdings" pitchFamily="2" charset="2"/>
              <a:buNone/>
              <a:defRPr/>
            </a:lvl1pPr>
          </a:lstStyle>
          <a:p>
            <a:pPr lvl="0"/>
            <a:r>
              <a:rPr lang="ja-JP" altLang="en-US" noProof="0" smtClean="0"/>
              <a:t>マスタ サブタイトルの書式設定</a:t>
            </a:r>
          </a:p>
        </p:txBody>
      </p:sp>
      <p:sp>
        <p:nvSpPr>
          <p:cNvPr id="48" name="Rectangle 48"/>
          <p:cNvSpPr>
            <a:spLocks noGrp="1" noChangeArrowheads="1"/>
          </p:cNvSpPr>
          <p:nvPr>
            <p:ph type="dt" sz="half" idx="10"/>
          </p:nvPr>
        </p:nvSpPr>
        <p:spPr/>
        <p:txBody>
          <a:bodyPr/>
          <a:lstStyle>
            <a:lvl1pPr>
              <a:defRPr/>
            </a:lvl1pPr>
          </a:lstStyle>
          <a:p>
            <a:pPr>
              <a:defRPr/>
            </a:pPr>
            <a:fld id="{2F4A2535-5389-47DC-9AD2-7CD06E8E368F}" type="datetimeFigureOut">
              <a:rPr lang="ja-JP" altLang="en-US"/>
              <a:pPr>
                <a:defRPr/>
              </a:pPr>
              <a:t>2010/12/11</a:t>
            </a:fld>
            <a:endParaRPr lang="en-US" altLang="ja-JP"/>
          </a:p>
        </p:txBody>
      </p:sp>
      <p:sp>
        <p:nvSpPr>
          <p:cNvPr id="49" name="Rectangle 49"/>
          <p:cNvSpPr>
            <a:spLocks noGrp="1" noChangeArrowheads="1"/>
          </p:cNvSpPr>
          <p:nvPr>
            <p:ph type="ftr" sz="quarter" idx="11"/>
          </p:nvPr>
        </p:nvSpPr>
        <p:spPr/>
        <p:txBody>
          <a:bodyPr/>
          <a:lstStyle>
            <a:lvl1pPr>
              <a:defRPr/>
            </a:lvl1pPr>
          </a:lstStyle>
          <a:p>
            <a:pPr>
              <a:defRPr/>
            </a:pPr>
            <a:endParaRPr lang="en-US" altLang="ja-JP"/>
          </a:p>
        </p:txBody>
      </p:sp>
      <p:sp>
        <p:nvSpPr>
          <p:cNvPr id="50" name="Rectangle 50"/>
          <p:cNvSpPr>
            <a:spLocks noGrp="1" noChangeArrowheads="1"/>
          </p:cNvSpPr>
          <p:nvPr>
            <p:ph type="sldNum" sz="quarter" idx="12"/>
          </p:nvPr>
        </p:nvSpPr>
        <p:spPr/>
        <p:txBody>
          <a:bodyPr/>
          <a:lstStyle>
            <a:lvl1pPr>
              <a:defRPr/>
            </a:lvl1pPr>
          </a:lstStyle>
          <a:p>
            <a:pPr>
              <a:defRPr/>
            </a:pPr>
            <a:fld id="{FD8D7B07-2761-4640-9B30-433BE0B5EB82}" type="slidenum">
              <a:rPr lang="ja-JP" altLang="en-US"/>
              <a:pPr>
                <a:defRPr/>
              </a:pPr>
              <a:t>‹#›</a:t>
            </a:fld>
            <a:endParaRPr lang="en-US" altLang="ja-JP"/>
          </a:p>
        </p:txBody>
      </p:sp>
    </p:spTree>
    <p:extLst>
      <p:ext uri="{BB962C8B-B14F-4D97-AF65-F5344CB8AC3E}">
        <p14:creationId xmlns:p14="http://schemas.microsoft.com/office/powerpoint/2010/main" val="79817463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8"/>
          <p:cNvSpPr>
            <a:spLocks noGrp="1" noChangeArrowheads="1"/>
          </p:cNvSpPr>
          <p:nvPr>
            <p:ph type="dt" sz="half" idx="10"/>
          </p:nvPr>
        </p:nvSpPr>
        <p:spPr>
          <a:ln/>
        </p:spPr>
        <p:txBody>
          <a:bodyPr/>
          <a:lstStyle>
            <a:lvl1pPr>
              <a:defRPr/>
            </a:lvl1pPr>
          </a:lstStyle>
          <a:p>
            <a:pPr>
              <a:defRPr/>
            </a:pPr>
            <a:fld id="{EF0D4185-9AD8-453C-842B-98E1DDFB6D48}" type="datetimeFigureOut">
              <a:rPr lang="ja-JP" altLang="en-US"/>
              <a:pPr>
                <a:defRPr/>
              </a:pPr>
              <a:t>2010/12/11</a:t>
            </a:fld>
            <a:endParaRPr lang="en-US" altLang="ja-JP"/>
          </a:p>
        </p:txBody>
      </p:sp>
      <p:sp>
        <p:nvSpPr>
          <p:cNvPr id="5" name="Rectangle 49"/>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50"/>
          <p:cNvSpPr>
            <a:spLocks noGrp="1" noChangeArrowheads="1"/>
          </p:cNvSpPr>
          <p:nvPr>
            <p:ph type="sldNum" sz="quarter" idx="12"/>
          </p:nvPr>
        </p:nvSpPr>
        <p:spPr>
          <a:ln/>
        </p:spPr>
        <p:txBody>
          <a:bodyPr/>
          <a:lstStyle>
            <a:lvl1pPr>
              <a:defRPr/>
            </a:lvl1pPr>
          </a:lstStyle>
          <a:p>
            <a:pPr>
              <a:defRPr/>
            </a:pPr>
            <a:fld id="{95D72B8D-6B50-4E83-AFE5-3E9AA38AC0BB}" type="slidenum">
              <a:rPr lang="ja-JP" altLang="en-US"/>
              <a:pPr>
                <a:defRPr/>
              </a:pPr>
              <a:t>‹#›</a:t>
            </a:fld>
            <a:endParaRPr lang="en-US" altLang="ja-JP"/>
          </a:p>
        </p:txBody>
      </p:sp>
    </p:spTree>
    <p:extLst>
      <p:ext uri="{BB962C8B-B14F-4D97-AF65-F5344CB8AC3E}">
        <p14:creationId xmlns:p14="http://schemas.microsoft.com/office/powerpoint/2010/main" val="275859212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8"/>
          <p:cNvSpPr>
            <a:spLocks noGrp="1" noChangeArrowheads="1"/>
          </p:cNvSpPr>
          <p:nvPr>
            <p:ph type="dt" sz="half" idx="10"/>
          </p:nvPr>
        </p:nvSpPr>
        <p:spPr>
          <a:ln/>
        </p:spPr>
        <p:txBody>
          <a:bodyPr/>
          <a:lstStyle>
            <a:lvl1pPr>
              <a:defRPr/>
            </a:lvl1pPr>
          </a:lstStyle>
          <a:p>
            <a:pPr>
              <a:defRPr/>
            </a:pPr>
            <a:fld id="{CB9DDC84-BCBF-4581-80B2-3D320C12F9D1}" type="datetimeFigureOut">
              <a:rPr lang="ja-JP" altLang="en-US"/>
              <a:pPr>
                <a:defRPr/>
              </a:pPr>
              <a:t>2010/12/11</a:t>
            </a:fld>
            <a:endParaRPr lang="en-US" altLang="ja-JP"/>
          </a:p>
        </p:txBody>
      </p:sp>
      <p:sp>
        <p:nvSpPr>
          <p:cNvPr id="5" name="Rectangle 49"/>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50"/>
          <p:cNvSpPr>
            <a:spLocks noGrp="1" noChangeArrowheads="1"/>
          </p:cNvSpPr>
          <p:nvPr>
            <p:ph type="sldNum" sz="quarter" idx="12"/>
          </p:nvPr>
        </p:nvSpPr>
        <p:spPr>
          <a:ln/>
        </p:spPr>
        <p:txBody>
          <a:bodyPr/>
          <a:lstStyle>
            <a:lvl1pPr>
              <a:defRPr/>
            </a:lvl1pPr>
          </a:lstStyle>
          <a:p>
            <a:pPr>
              <a:defRPr/>
            </a:pPr>
            <a:fld id="{393941E2-6561-4E14-8815-3C6877BF2C72}" type="slidenum">
              <a:rPr lang="ja-JP" altLang="en-US"/>
              <a:pPr>
                <a:defRPr/>
              </a:pPr>
              <a:t>‹#›</a:t>
            </a:fld>
            <a:endParaRPr lang="en-US" altLang="ja-JP"/>
          </a:p>
        </p:txBody>
      </p:sp>
    </p:spTree>
    <p:extLst>
      <p:ext uri="{BB962C8B-B14F-4D97-AF65-F5344CB8AC3E}">
        <p14:creationId xmlns:p14="http://schemas.microsoft.com/office/powerpoint/2010/main" val="299393287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8"/>
          <p:cNvSpPr>
            <a:spLocks noGrp="1" noChangeArrowheads="1"/>
          </p:cNvSpPr>
          <p:nvPr>
            <p:ph type="dt" sz="half" idx="10"/>
          </p:nvPr>
        </p:nvSpPr>
        <p:spPr>
          <a:ln/>
        </p:spPr>
        <p:txBody>
          <a:bodyPr/>
          <a:lstStyle>
            <a:lvl1pPr>
              <a:defRPr/>
            </a:lvl1pPr>
          </a:lstStyle>
          <a:p>
            <a:pPr>
              <a:defRPr/>
            </a:pPr>
            <a:fld id="{45D7BB88-9A20-4131-8427-2A77E01C5023}" type="datetimeFigureOut">
              <a:rPr lang="ja-JP" altLang="en-US"/>
              <a:pPr>
                <a:defRPr/>
              </a:pPr>
              <a:t>2010/12/11</a:t>
            </a:fld>
            <a:endParaRPr lang="en-US" altLang="ja-JP"/>
          </a:p>
        </p:txBody>
      </p:sp>
      <p:sp>
        <p:nvSpPr>
          <p:cNvPr id="6" name="Rectangle 49"/>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50"/>
          <p:cNvSpPr>
            <a:spLocks noGrp="1" noChangeArrowheads="1"/>
          </p:cNvSpPr>
          <p:nvPr>
            <p:ph type="sldNum" sz="quarter" idx="12"/>
          </p:nvPr>
        </p:nvSpPr>
        <p:spPr>
          <a:ln/>
        </p:spPr>
        <p:txBody>
          <a:bodyPr/>
          <a:lstStyle>
            <a:lvl1pPr>
              <a:defRPr/>
            </a:lvl1pPr>
          </a:lstStyle>
          <a:p>
            <a:pPr>
              <a:defRPr/>
            </a:pPr>
            <a:fld id="{2C546C35-AAEC-4E73-8E13-0BDA949A3781}" type="slidenum">
              <a:rPr lang="ja-JP" altLang="en-US"/>
              <a:pPr>
                <a:defRPr/>
              </a:pPr>
              <a:t>‹#›</a:t>
            </a:fld>
            <a:endParaRPr lang="en-US" altLang="ja-JP"/>
          </a:p>
        </p:txBody>
      </p:sp>
    </p:spTree>
    <p:extLst>
      <p:ext uri="{BB962C8B-B14F-4D97-AF65-F5344CB8AC3E}">
        <p14:creationId xmlns:p14="http://schemas.microsoft.com/office/powerpoint/2010/main" val="119160158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8"/>
          <p:cNvSpPr>
            <a:spLocks noGrp="1" noChangeArrowheads="1"/>
          </p:cNvSpPr>
          <p:nvPr>
            <p:ph type="dt" sz="half" idx="10"/>
          </p:nvPr>
        </p:nvSpPr>
        <p:spPr>
          <a:ln/>
        </p:spPr>
        <p:txBody>
          <a:bodyPr/>
          <a:lstStyle>
            <a:lvl1pPr>
              <a:defRPr/>
            </a:lvl1pPr>
          </a:lstStyle>
          <a:p>
            <a:pPr>
              <a:defRPr/>
            </a:pPr>
            <a:fld id="{F98E35C9-C975-4E4B-80E6-83A25D84DC82}" type="datetimeFigureOut">
              <a:rPr lang="ja-JP" altLang="en-US"/>
              <a:pPr>
                <a:defRPr/>
              </a:pPr>
              <a:t>2010/12/11</a:t>
            </a:fld>
            <a:endParaRPr lang="en-US" altLang="ja-JP"/>
          </a:p>
        </p:txBody>
      </p:sp>
      <p:sp>
        <p:nvSpPr>
          <p:cNvPr id="8" name="Rectangle 49"/>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50"/>
          <p:cNvSpPr>
            <a:spLocks noGrp="1" noChangeArrowheads="1"/>
          </p:cNvSpPr>
          <p:nvPr>
            <p:ph type="sldNum" sz="quarter" idx="12"/>
          </p:nvPr>
        </p:nvSpPr>
        <p:spPr>
          <a:ln/>
        </p:spPr>
        <p:txBody>
          <a:bodyPr/>
          <a:lstStyle>
            <a:lvl1pPr>
              <a:defRPr/>
            </a:lvl1pPr>
          </a:lstStyle>
          <a:p>
            <a:pPr>
              <a:defRPr/>
            </a:pPr>
            <a:fld id="{29A6FA6C-0037-4933-8C28-E175BDB29623}" type="slidenum">
              <a:rPr lang="ja-JP" altLang="en-US"/>
              <a:pPr>
                <a:defRPr/>
              </a:pPr>
              <a:t>‹#›</a:t>
            </a:fld>
            <a:endParaRPr lang="en-US" altLang="ja-JP"/>
          </a:p>
        </p:txBody>
      </p:sp>
    </p:spTree>
    <p:extLst>
      <p:ext uri="{BB962C8B-B14F-4D97-AF65-F5344CB8AC3E}">
        <p14:creationId xmlns:p14="http://schemas.microsoft.com/office/powerpoint/2010/main" val="263130201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8"/>
          <p:cNvSpPr>
            <a:spLocks noGrp="1" noChangeArrowheads="1"/>
          </p:cNvSpPr>
          <p:nvPr>
            <p:ph type="dt" sz="half" idx="10"/>
          </p:nvPr>
        </p:nvSpPr>
        <p:spPr>
          <a:ln/>
        </p:spPr>
        <p:txBody>
          <a:bodyPr/>
          <a:lstStyle>
            <a:lvl1pPr>
              <a:defRPr/>
            </a:lvl1pPr>
          </a:lstStyle>
          <a:p>
            <a:pPr>
              <a:defRPr/>
            </a:pPr>
            <a:fld id="{3662EAB0-B126-4002-8F2B-4463894F28BD}" type="datetimeFigureOut">
              <a:rPr lang="ja-JP" altLang="en-US"/>
              <a:pPr>
                <a:defRPr/>
              </a:pPr>
              <a:t>2010/12/11</a:t>
            </a:fld>
            <a:endParaRPr lang="en-US" altLang="ja-JP"/>
          </a:p>
        </p:txBody>
      </p:sp>
      <p:sp>
        <p:nvSpPr>
          <p:cNvPr id="4" name="Rectangle 49"/>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50"/>
          <p:cNvSpPr>
            <a:spLocks noGrp="1" noChangeArrowheads="1"/>
          </p:cNvSpPr>
          <p:nvPr>
            <p:ph type="sldNum" sz="quarter" idx="12"/>
          </p:nvPr>
        </p:nvSpPr>
        <p:spPr>
          <a:ln/>
        </p:spPr>
        <p:txBody>
          <a:bodyPr/>
          <a:lstStyle>
            <a:lvl1pPr>
              <a:defRPr/>
            </a:lvl1pPr>
          </a:lstStyle>
          <a:p>
            <a:pPr>
              <a:defRPr/>
            </a:pPr>
            <a:fld id="{D052593B-4D48-41E3-91F6-8D566AA2CC7D}" type="slidenum">
              <a:rPr lang="ja-JP" altLang="en-US"/>
              <a:pPr>
                <a:defRPr/>
              </a:pPr>
              <a:t>‹#›</a:t>
            </a:fld>
            <a:endParaRPr lang="en-US" altLang="ja-JP"/>
          </a:p>
        </p:txBody>
      </p:sp>
    </p:spTree>
    <p:extLst>
      <p:ext uri="{BB962C8B-B14F-4D97-AF65-F5344CB8AC3E}">
        <p14:creationId xmlns:p14="http://schemas.microsoft.com/office/powerpoint/2010/main" val="192280286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8"/>
          <p:cNvSpPr>
            <a:spLocks noGrp="1" noChangeArrowheads="1"/>
          </p:cNvSpPr>
          <p:nvPr>
            <p:ph type="dt" sz="half" idx="10"/>
          </p:nvPr>
        </p:nvSpPr>
        <p:spPr>
          <a:ln/>
        </p:spPr>
        <p:txBody>
          <a:bodyPr/>
          <a:lstStyle>
            <a:lvl1pPr>
              <a:defRPr/>
            </a:lvl1pPr>
          </a:lstStyle>
          <a:p>
            <a:pPr>
              <a:defRPr/>
            </a:pPr>
            <a:fld id="{51D41129-ACA9-4E32-9D58-1CF47AFC70B1}" type="datetimeFigureOut">
              <a:rPr lang="ja-JP" altLang="en-US"/>
              <a:pPr>
                <a:defRPr/>
              </a:pPr>
              <a:t>2010/12/11</a:t>
            </a:fld>
            <a:endParaRPr lang="en-US" altLang="ja-JP"/>
          </a:p>
        </p:txBody>
      </p:sp>
      <p:sp>
        <p:nvSpPr>
          <p:cNvPr id="3" name="Rectangle 49"/>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50"/>
          <p:cNvSpPr>
            <a:spLocks noGrp="1" noChangeArrowheads="1"/>
          </p:cNvSpPr>
          <p:nvPr>
            <p:ph type="sldNum" sz="quarter" idx="12"/>
          </p:nvPr>
        </p:nvSpPr>
        <p:spPr>
          <a:ln/>
        </p:spPr>
        <p:txBody>
          <a:bodyPr/>
          <a:lstStyle>
            <a:lvl1pPr>
              <a:defRPr/>
            </a:lvl1pPr>
          </a:lstStyle>
          <a:p>
            <a:pPr>
              <a:defRPr/>
            </a:pPr>
            <a:fld id="{F0A00A64-AE9E-40FE-A6F3-F5B779D9D447}" type="slidenum">
              <a:rPr lang="ja-JP" altLang="en-US"/>
              <a:pPr>
                <a:defRPr/>
              </a:pPr>
              <a:t>‹#›</a:t>
            </a:fld>
            <a:endParaRPr lang="en-US" altLang="ja-JP"/>
          </a:p>
        </p:txBody>
      </p:sp>
    </p:spTree>
    <p:extLst>
      <p:ext uri="{BB962C8B-B14F-4D97-AF65-F5344CB8AC3E}">
        <p14:creationId xmlns:p14="http://schemas.microsoft.com/office/powerpoint/2010/main" val="1180272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pPr>
              <a:defRPr/>
            </a:pPr>
            <a:fld id="{DBD833C8-6EFF-468A-B00D-343EB24822FD}" type="datetimeFigureOut">
              <a:rPr lang="ja-JP" altLang="en-US"/>
              <a:pPr>
                <a:defRPr/>
              </a:pPr>
              <a:t>2010/12/11</a:t>
            </a:fld>
            <a:endParaRPr lang="ja-JP" altLang="en-US"/>
          </a:p>
        </p:txBody>
      </p:sp>
      <p:sp>
        <p:nvSpPr>
          <p:cNvPr id="3" name="フッター プレースホルダー 2"/>
          <p:cNvSpPr>
            <a:spLocks noGrp="1"/>
          </p:cNvSpPr>
          <p:nvPr>
            <p:ph type="ftr" sz="quarter" idx="11"/>
          </p:nvPr>
        </p:nvSpPr>
        <p:spPr>
          <a:xfrm>
            <a:off x="2200275" y="0"/>
            <a:ext cx="4498975" cy="360363"/>
          </a:xfrm>
        </p:spPr>
        <p:txBody>
          <a:bodyPr/>
          <a:lstStyle>
            <a:lvl1pPr>
              <a:defRPr/>
            </a:lvl1pPr>
          </a:lstStyle>
          <a:p>
            <a:pPr>
              <a:defRPr/>
            </a:pPr>
            <a:endParaRPr lang="ja-JP" altLang="en-US"/>
          </a:p>
        </p:txBody>
      </p:sp>
      <p:sp>
        <p:nvSpPr>
          <p:cNvPr id="4" name="スライド番号プレースホルダー 3"/>
          <p:cNvSpPr>
            <a:spLocks noGrp="1"/>
          </p:cNvSpPr>
          <p:nvPr>
            <p:ph type="sldNum" sz="quarter" idx="12"/>
          </p:nvPr>
        </p:nvSpPr>
        <p:spPr/>
        <p:txBody>
          <a:bodyPr/>
          <a:lstStyle>
            <a:lvl1pPr algn="ctr">
              <a:defRPr/>
            </a:lvl1pPr>
          </a:lstStyle>
          <a:p>
            <a:pPr>
              <a:defRPr/>
            </a:pPr>
            <a:fld id="{FAA4D83F-8055-44B2-A050-D27CC93D3D75}" type="slidenum">
              <a:rPr lang="ja-JP" altLang="en-US"/>
              <a:pPr>
                <a:defRPr/>
              </a:pPr>
              <a:t>‹#›</a:t>
            </a:fld>
            <a:endParaRPr lang="ja-JP" altLang="en-US"/>
          </a:p>
        </p:txBody>
      </p:sp>
    </p:spTree>
    <p:extLst>
      <p:ext uri="{BB962C8B-B14F-4D97-AF65-F5344CB8AC3E}">
        <p14:creationId xmlns:p14="http://schemas.microsoft.com/office/powerpoint/2010/main" val="398032631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8"/>
          <p:cNvSpPr>
            <a:spLocks noGrp="1" noChangeArrowheads="1"/>
          </p:cNvSpPr>
          <p:nvPr>
            <p:ph type="dt" sz="half" idx="10"/>
          </p:nvPr>
        </p:nvSpPr>
        <p:spPr>
          <a:ln/>
        </p:spPr>
        <p:txBody>
          <a:bodyPr/>
          <a:lstStyle>
            <a:lvl1pPr>
              <a:defRPr/>
            </a:lvl1pPr>
          </a:lstStyle>
          <a:p>
            <a:pPr>
              <a:defRPr/>
            </a:pPr>
            <a:fld id="{3DB4E7BC-FD70-4DB1-9650-F57ACD295856}" type="datetimeFigureOut">
              <a:rPr lang="ja-JP" altLang="en-US"/>
              <a:pPr>
                <a:defRPr/>
              </a:pPr>
              <a:t>2010/12/11</a:t>
            </a:fld>
            <a:endParaRPr lang="en-US" altLang="ja-JP"/>
          </a:p>
        </p:txBody>
      </p:sp>
      <p:sp>
        <p:nvSpPr>
          <p:cNvPr id="6" name="Rectangle 49"/>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50"/>
          <p:cNvSpPr>
            <a:spLocks noGrp="1" noChangeArrowheads="1"/>
          </p:cNvSpPr>
          <p:nvPr>
            <p:ph type="sldNum" sz="quarter" idx="12"/>
          </p:nvPr>
        </p:nvSpPr>
        <p:spPr>
          <a:ln/>
        </p:spPr>
        <p:txBody>
          <a:bodyPr/>
          <a:lstStyle>
            <a:lvl1pPr>
              <a:defRPr/>
            </a:lvl1pPr>
          </a:lstStyle>
          <a:p>
            <a:pPr>
              <a:defRPr/>
            </a:pPr>
            <a:fld id="{BB8DA03C-CB41-4063-A9E7-E00C0CB02084}" type="slidenum">
              <a:rPr lang="ja-JP" altLang="en-US"/>
              <a:pPr>
                <a:defRPr/>
              </a:pPr>
              <a:t>‹#›</a:t>
            </a:fld>
            <a:endParaRPr lang="en-US" altLang="ja-JP"/>
          </a:p>
        </p:txBody>
      </p:sp>
    </p:spTree>
    <p:extLst>
      <p:ext uri="{BB962C8B-B14F-4D97-AF65-F5344CB8AC3E}">
        <p14:creationId xmlns:p14="http://schemas.microsoft.com/office/powerpoint/2010/main" val="30341918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8"/>
          <p:cNvSpPr>
            <a:spLocks noGrp="1" noChangeArrowheads="1"/>
          </p:cNvSpPr>
          <p:nvPr>
            <p:ph type="dt" sz="half" idx="10"/>
          </p:nvPr>
        </p:nvSpPr>
        <p:spPr>
          <a:ln/>
        </p:spPr>
        <p:txBody>
          <a:bodyPr/>
          <a:lstStyle>
            <a:lvl1pPr>
              <a:defRPr/>
            </a:lvl1pPr>
          </a:lstStyle>
          <a:p>
            <a:pPr>
              <a:defRPr/>
            </a:pPr>
            <a:fld id="{1E1760E1-C227-4331-A09C-C12A16DF5C9B}" type="datetimeFigureOut">
              <a:rPr lang="ja-JP" altLang="en-US"/>
              <a:pPr>
                <a:defRPr/>
              </a:pPr>
              <a:t>2010/12/11</a:t>
            </a:fld>
            <a:endParaRPr lang="en-US" altLang="ja-JP"/>
          </a:p>
        </p:txBody>
      </p:sp>
      <p:sp>
        <p:nvSpPr>
          <p:cNvPr id="6" name="Rectangle 49"/>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50"/>
          <p:cNvSpPr>
            <a:spLocks noGrp="1" noChangeArrowheads="1"/>
          </p:cNvSpPr>
          <p:nvPr>
            <p:ph type="sldNum" sz="quarter" idx="12"/>
          </p:nvPr>
        </p:nvSpPr>
        <p:spPr>
          <a:ln/>
        </p:spPr>
        <p:txBody>
          <a:bodyPr/>
          <a:lstStyle>
            <a:lvl1pPr>
              <a:defRPr/>
            </a:lvl1pPr>
          </a:lstStyle>
          <a:p>
            <a:pPr>
              <a:defRPr/>
            </a:pPr>
            <a:fld id="{DC15C103-8549-401A-93CC-9F83F5E65F6F}" type="slidenum">
              <a:rPr lang="ja-JP" altLang="en-US"/>
              <a:pPr>
                <a:defRPr/>
              </a:pPr>
              <a:t>‹#›</a:t>
            </a:fld>
            <a:endParaRPr lang="en-US" altLang="ja-JP"/>
          </a:p>
        </p:txBody>
      </p:sp>
    </p:spTree>
    <p:extLst>
      <p:ext uri="{BB962C8B-B14F-4D97-AF65-F5344CB8AC3E}">
        <p14:creationId xmlns:p14="http://schemas.microsoft.com/office/powerpoint/2010/main" val="367957914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8"/>
          <p:cNvSpPr>
            <a:spLocks noGrp="1" noChangeArrowheads="1"/>
          </p:cNvSpPr>
          <p:nvPr>
            <p:ph type="dt" sz="half" idx="10"/>
          </p:nvPr>
        </p:nvSpPr>
        <p:spPr>
          <a:ln/>
        </p:spPr>
        <p:txBody>
          <a:bodyPr/>
          <a:lstStyle>
            <a:lvl1pPr>
              <a:defRPr/>
            </a:lvl1pPr>
          </a:lstStyle>
          <a:p>
            <a:pPr>
              <a:defRPr/>
            </a:pPr>
            <a:fld id="{D243791D-EEC2-4954-A638-62392DBC72DC}" type="datetimeFigureOut">
              <a:rPr lang="ja-JP" altLang="en-US"/>
              <a:pPr>
                <a:defRPr/>
              </a:pPr>
              <a:t>2010/12/11</a:t>
            </a:fld>
            <a:endParaRPr lang="en-US" altLang="ja-JP"/>
          </a:p>
        </p:txBody>
      </p:sp>
      <p:sp>
        <p:nvSpPr>
          <p:cNvPr id="5" name="Rectangle 49"/>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50"/>
          <p:cNvSpPr>
            <a:spLocks noGrp="1" noChangeArrowheads="1"/>
          </p:cNvSpPr>
          <p:nvPr>
            <p:ph type="sldNum" sz="quarter" idx="12"/>
          </p:nvPr>
        </p:nvSpPr>
        <p:spPr>
          <a:ln/>
        </p:spPr>
        <p:txBody>
          <a:bodyPr/>
          <a:lstStyle>
            <a:lvl1pPr>
              <a:defRPr/>
            </a:lvl1pPr>
          </a:lstStyle>
          <a:p>
            <a:pPr>
              <a:defRPr/>
            </a:pPr>
            <a:fld id="{7D347EA4-FE4E-48DD-B99F-810936C9C01C}" type="slidenum">
              <a:rPr lang="ja-JP" altLang="en-US"/>
              <a:pPr>
                <a:defRPr/>
              </a:pPr>
              <a:t>‹#›</a:t>
            </a:fld>
            <a:endParaRPr lang="en-US" altLang="ja-JP"/>
          </a:p>
        </p:txBody>
      </p:sp>
    </p:spTree>
    <p:extLst>
      <p:ext uri="{BB962C8B-B14F-4D97-AF65-F5344CB8AC3E}">
        <p14:creationId xmlns:p14="http://schemas.microsoft.com/office/powerpoint/2010/main" val="116256466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9400"/>
            <a:ext cx="2057400" cy="58547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9400"/>
            <a:ext cx="6019800" cy="58547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8"/>
          <p:cNvSpPr>
            <a:spLocks noGrp="1" noChangeArrowheads="1"/>
          </p:cNvSpPr>
          <p:nvPr>
            <p:ph type="dt" sz="half" idx="10"/>
          </p:nvPr>
        </p:nvSpPr>
        <p:spPr>
          <a:ln/>
        </p:spPr>
        <p:txBody>
          <a:bodyPr/>
          <a:lstStyle>
            <a:lvl1pPr>
              <a:defRPr/>
            </a:lvl1pPr>
          </a:lstStyle>
          <a:p>
            <a:pPr>
              <a:defRPr/>
            </a:pPr>
            <a:fld id="{A7266060-BA8A-461D-B41A-0AF457448248}" type="datetimeFigureOut">
              <a:rPr lang="ja-JP" altLang="en-US"/>
              <a:pPr>
                <a:defRPr/>
              </a:pPr>
              <a:t>2010/12/11</a:t>
            </a:fld>
            <a:endParaRPr lang="en-US" altLang="ja-JP"/>
          </a:p>
        </p:txBody>
      </p:sp>
      <p:sp>
        <p:nvSpPr>
          <p:cNvPr id="5" name="Rectangle 49"/>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50"/>
          <p:cNvSpPr>
            <a:spLocks noGrp="1" noChangeArrowheads="1"/>
          </p:cNvSpPr>
          <p:nvPr>
            <p:ph type="sldNum" sz="quarter" idx="12"/>
          </p:nvPr>
        </p:nvSpPr>
        <p:spPr>
          <a:ln/>
        </p:spPr>
        <p:txBody>
          <a:bodyPr/>
          <a:lstStyle>
            <a:lvl1pPr>
              <a:defRPr/>
            </a:lvl1pPr>
          </a:lstStyle>
          <a:p>
            <a:pPr>
              <a:defRPr/>
            </a:pPr>
            <a:fld id="{A0537263-7BE6-4662-8947-3201572C2A26}" type="slidenum">
              <a:rPr lang="ja-JP" altLang="en-US"/>
              <a:pPr>
                <a:defRPr/>
              </a:pPr>
              <a:t>‹#›</a:t>
            </a:fld>
            <a:endParaRPr lang="en-US" altLang="ja-JP"/>
          </a:p>
        </p:txBody>
      </p:sp>
    </p:spTree>
    <p:extLst>
      <p:ext uri="{BB962C8B-B14F-4D97-AF65-F5344CB8AC3E}">
        <p14:creationId xmlns:p14="http://schemas.microsoft.com/office/powerpoint/2010/main" val="236152056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4" name="Group 42"/>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0" y="0"/>
              <a:ext cx="9144000" cy="6858000"/>
              <a:chOff x="0" y="0"/>
              <a:chExt cx="9144000" cy="6858000"/>
            </a:xfrm>
          </p:grpSpPr>
          <p:grpSp>
            <p:nvGrpSpPr>
              <p:cNvPr id="28" name="Group 4"/>
              <p:cNvGrpSpPr>
                <a:grpSpLocks/>
              </p:cNvGrpSpPr>
              <p:nvPr/>
            </p:nvGrpSpPr>
            <p:grpSpPr bwMode="auto">
              <a:xfrm>
                <a:off x="0" y="0"/>
                <a:ext cx="2514600" cy="6858000"/>
                <a:chOff x="0" y="0"/>
                <a:chExt cx="2514600" cy="6858000"/>
              </a:xfrm>
            </p:grpSpPr>
            <p:sp>
              <p:nvSpPr>
                <p:cNvPr id="40" name="Rectangle 114"/>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29" name="Group 5"/>
              <p:cNvGrpSpPr>
                <a:grpSpLocks/>
              </p:cNvGrpSpPr>
              <p:nvPr/>
            </p:nvGrpSpPr>
            <p:grpSpPr bwMode="auto">
              <a:xfrm>
                <a:off x="422910" y="0"/>
                <a:ext cx="2514600" cy="6858000"/>
                <a:chOff x="0" y="0"/>
                <a:chExt cx="2514600" cy="6858000"/>
              </a:xfrm>
            </p:grpSpPr>
            <p:sp>
              <p:nvSpPr>
                <p:cNvPr id="37" name="Rectangle 84"/>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8" name="Rectangle 85"/>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9" name="Rectangle 113"/>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30" name="Group 9"/>
              <p:cNvGrpSpPr>
                <a:grpSpLocks/>
              </p:cNvGrpSpPr>
              <p:nvPr/>
            </p:nvGrpSpPr>
            <p:grpSpPr bwMode="auto">
              <a:xfrm rot="10800000">
                <a:off x="6629400" y="0"/>
                <a:ext cx="2514600" cy="6858000"/>
                <a:chOff x="0" y="0"/>
                <a:chExt cx="2514600" cy="6858000"/>
              </a:xfrm>
            </p:grpSpPr>
            <p:sp>
              <p:nvSpPr>
                <p:cNvPr id="34"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5"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6" name="Rectangle 80"/>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sp>
            <p:nvSpPr>
              <p:cNvPr id="31"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2"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3"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sp>
          <p:nvSpPr>
            <p:cNvPr id="6" name="Freeform 44"/>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7"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8"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9" name="Freeform 50"/>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10" name="Freeform 51"/>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11" name="Hexagon 52"/>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2" name="Hexagon 53"/>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3" name="Hexagon 54"/>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 name="Hexagon 55"/>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5" name="Hexagon 56"/>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6" name="Freeform 57"/>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7" name="Hexagon 58"/>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8" name="Hexagon 59"/>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9" name="Hexagon 60"/>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0" name="Hexagon 61"/>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1" name="Hexagon 62"/>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2" name="Hexagon 63"/>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3" name="Hexagon 64"/>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4" name="Hexagon 65"/>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5" name="Hexagon 66"/>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6" name="Freeform 67"/>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 name="Freeform 68"/>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sp>
        <p:nvSpPr>
          <p:cNvPr id="43"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4" name="Rectangle 46"/>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5" name="Rectangle 49"/>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6" name="Rectangle 88"/>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a:lvl1pPr>
          </a:lstStyle>
          <a:p>
            <a:pPr>
              <a:defRPr/>
            </a:pPr>
            <a:fld id="{AA4B138B-182F-4549-BAF2-DFAF25D22BA6}" type="datetimeFigureOut">
              <a:rPr lang="ja-JP" altLang="en-US"/>
              <a:pPr>
                <a:defRPr/>
              </a:pPr>
              <a:t>2010/12/11</a:t>
            </a:fld>
            <a:endParaRPr lang="ja-JP" altLang="en-US"/>
          </a:p>
        </p:txBody>
      </p:sp>
      <p:sp>
        <p:nvSpPr>
          <p:cNvPr id="48" name="Footer Placeholder 4"/>
          <p:cNvSpPr>
            <a:spLocks noGrp="1"/>
          </p:cNvSpPr>
          <p:nvPr>
            <p:ph type="ftr" sz="quarter" idx="11"/>
          </p:nvPr>
        </p:nvSpPr>
        <p:spPr>
          <a:xfrm>
            <a:off x="5303838" y="5719763"/>
            <a:ext cx="2830512" cy="365125"/>
          </a:xfrm>
        </p:spPr>
        <p:txBody>
          <a:bodyPr/>
          <a:lstStyle>
            <a:lvl1pPr>
              <a:defRPr>
                <a:solidFill>
                  <a:schemeClr val="accent1"/>
                </a:solidFill>
              </a:defRPr>
            </a:lvl1pPr>
          </a:lstStyle>
          <a:p>
            <a:pPr>
              <a:defRPr/>
            </a:pPr>
            <a:endParaRPr lang="ja-JP" altLang="en-US"/>
          </a:p>
        </p:txBody>
      </p:sp>
      <p:sp>
        <p:nvSpPr>
          <p:cNvPr id="49" name="Slide Number Placeholder 5"/>
          <p:cNvSpPr>
            <a:spLocks noGrp="1"/>
          </p:cNvSpPr>
          <p:nvPr>
            <p:ph type="sldNum" sz="quarter" idx="12"/>
          </p:nvPr>
        </p:nvSpPr>
        <p:spPr>
          <a:xfrm>
            <a:off x="4649788" y="5719763"/>
            <a:ext cx="642937" cy="365125"/>
          </a:xfrm>
        </p:spPr>
        <p:txBody>
          <a:bodyPr/>
          <a:lstStyle>
            <a:lvl1pPr>
              <a:defRPr>
                <a:solidFill>
                  <a:schemeClr val="accent1"/>
                </a:solidFill>
              </a:defRPr>
            </a:lvl1pPr>
          </a:lstStyle>
          <a:p>
            <a:pPr>
              <a:defRPr/>
            </a:pPr>
            <a:fld id="{F89A3ED6-3E21-410F-9C46-5D9B090284CB}" type="slidenum">
              <a:rPr lang="ja-JP" altLang="en-US"/>
              <a:pPr>
                <a:defRPr/>
              </a:pPr>
              <a:t>‹#›</a:t>
            </a:fld>
            <a:endParaRPr lang="ja-JP" altLang="en-US"/>
          </a:p>
        </p:txBody>
      </p:sp>
    </p:spTree>
    <p:extLst>
      <p:ext uri="{BB962C8B-B14F-4D97-AF65-F5344CB8AC3E}">
        <p14:creationId xmlns:p14="http://schemas.microsoft.com/office/powerpoint/2010/main" val="245951866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3"/>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30" name="Group 5"/>
              <p:cNvGrpSpPr>
                <a:grpSpLocks/>
              </p:cNvGrpSpPr>
              <p:nvPr/>
            </p:nvGrpSpPr>
            <p:grpSpPr bwMode="auto">
              <a:xfrm>
                <a:off x="422910" y="0"/>
                <a:ext cx="2514600" cy="6858000"/>
                <a:chOff x="0" y="0"/>
                <a:chExt cx="2514600" cy="6858000"/>
              </a:xfrm>
            </p:grpSpPr>
            <p:sp>
              <p:nvSpPr>
                <p:cNvPr id="38" name="Rectangle 80"/>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9" name="Rectangle 81"/>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0" name="Rectangle 82"/>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6"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7" name="Rectangle 79"/>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sp>
            <p:nvSpPr>
              <p:cNvPr id="32"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3"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4"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sp>
          <p:nvSpPr>
            <p:cNvPr id="7" name="Freeform 4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8"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9"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10" name="Freeform 4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11" name="Freeform 5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12" name="Hexagon 5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3" name="Hexagon 5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 name="Hexagon 5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5" name="Hexagon 5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6" name="Hexagon 5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7" name="Freeform 58"/>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8" name="Hexagon 59"/>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9" name="Hexagon 61"/>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0" name="Hexagon 62"/>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1" name="Hexagon 63"/>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2" name="Hexagon 64"/>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3" name="Hexagon 65"/>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4" name="Hexagon 66"/>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5" name="Hexagon 67"/>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6" name="Hexagon 68"/>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 name="Freeform 69"/>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 name="Freeform 70"/>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sp>
        <p:nvSpPr>
          <p:cNvPr id="44"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5" name="Rectangle 56"/>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6" name="Rectangle 57"/>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7" name="Rectangle 60"/>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ja-JP" altLang="en-US" smtClean="0"/>
              <a:t>マスター タイトルの書式設定</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48" name="Date Placeholder 4"/>
          <p:cNvSpPr>
            <a:spLocks noGrp="1"/>
          </p:cNvSpPr>
          <p:nvPr>
            <p:ph type="dt" sz="half" idx="10"/>
          </p:nvPr>
        </p:nvSpPr>
        <p:spPr/>
        <p:txBody>
          <a:bodyPr/>
          <a:lstStyle>
            <a:lvl1pPr>
              <a:defRPr/>
            </a:lvl1pPr>
          </a:lstStyle>
          <a:p>
            <a:pPr>
              <a:defRPr/>
            </a:pPr>
            <a:fld id="{D211F588-0543-448F-97CF-32F7B15ABB55}" type="datetimeFigureOut">
              <a:rPr lang="ja-JP" altLang="en-US"/>
              <a:pPr>
                <a:defRPr/>
              </a:pPr>
              <a:t>2010/12/11</a:t>
            </a:fld>
            <a:endParaRPr lang="ja-JP" altLang="en-US"/>
          </a:p>
        </p:txBody>
      </p:sp>
      <p:sp>
        <p:nvSpPr>
          <p:cNvPr id="49" name="Slide Number Placeholder 6"/>
          <p:cNvSpPr>
            <a:spLocks noGrp="1"/>
          </p:cNvSpPr>
          <p:nvPr>
            <p:ph type="sldNum" sz="quarter" idx="11"/>
          </p:nvPr>
        </p:nvSpPr>
        <p:spPr/>
        <p:txBody>
          <a:bodyPr/>
          <a:lstStyle>
            <a:lvl1pPr>
              <a:defRPr/>
            </a:lvl1pPr>
          </a:lstStyle>
          <a:p>
            <a:pPr>
              <a:defRPr/>
            </a:pPr>
            <a:fld id="{D3645C53-3270-487E-A199-546D1610B907}" type="slidenum">
              <a:rPr lang="ja-JP" altLang="en-US"/>
              <a:pPr>
                <a:defRPr/>
              </a:pPr>
              <a:t>‹#›</a:t>
            </a:fld>
            <a:endParaRPr lang="ja-JP" altLang="en-US"/>
          </a:p>
        </p:txBody>
      </p:sp>
      <p:sp>
        <p:nvSpPr>
          <p:cNvPr id="50" name="Footer Placeholder 5"/>
          <p:cNvSpPr>
            <a:spLocks noGrp="1"/>
          </p:cNvSpPr>
          <p:nvPr>
            <p:ph type="ftr" sz="quarter" idx="12"/>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137609068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6"/>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30" name="Group 5"/>
              <p:cNvGrpSpPr>
                <a:grpSpLocks/>
              </p:cNvGrpSpPr>
              <p:nvPr/>
            </p:nvGrpSpPr>
            <p:grpSpPr bwMode="auto">
              <a:xfrm>
                <a:off x="422910" y="0"/>
                <a:ext cx="2514600" cy="6858000"/>
                <a:chOff x="0" y="0"/>
                <a:chExt cx="2514600" cy="6858000"/>
              </a:xfrm>
            </p:grpSpPr>
            <p:sp>
              <p:nvSpPr>
                <p:cNvPr id="38" name="Rectangle 83"/>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9" name="Rectangle 84"/>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0" name="Rectangle 85"/>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80"/>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6" name="Rectangle 81"/>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7" name="Rectangle 82"/>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sp>
            <p:nvSpPr>
              <p:cNvPr id="32" name="Rectangle 77"/>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3" name="Rectangle 78"/>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4" name="Rectangle 79"/>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sp>
          <p:nvSpPr>
            <p:cNvPr id="7" name="Freeform 4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8" name="Freeform 4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9" name="Freeform 4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10" name="Freeform 4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11" name="Freeform 4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12" name="Hexagon 5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3" name="Hexagon 5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 name="Hexagon 59"/>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5" name="Hexagon 60"/>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6" name="Hexagon 61"/>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7" name="Freeform 62"/>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8" name="Hexagon 63"/>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9" name="Hexagon 64"/>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0" name="Hexagon 65"/>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1" name="Hexagon 66"/>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2" name="Hexagon 67"/>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3" name="Hexagon 68"/>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4" name="Hexagon 69"/>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5" name="Hexagon 70"/>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6" name="Hexagon 71"/>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 name="Freeform 72"/>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 name="Freeform 73"/>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sp>
        <p:nvSpPr>
          <p:cNvPr id="44" name="Rectangle 9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5" name="Rectangle 10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6" name="Rectangle 101"/>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7" name="Rectangle 10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48" name="Date Placeholder 4"/>
          <p:cNvSpPr>
            <a:spLocks noGrp="1"/>
          </p:cNvSpPr>
          <p:nvPr>
            <p:ph type="dt" sz="half" idx="10"/>
          </p:nvPr>
        </p:nvSpPr>
        <p:spPr/>
        <p:txBody>
          <a:bodyPr/>
          <a:lstStyle>
            <a:lvl1pPr>
              <a:defRPr/>
            </a:lvl1pPr>
          </a:lstStyle>
          <a:p>
            <a:pPr>
              <a:defRPr/>
            </a:pPr>
            <a:fld id="{BBF831AB-2635-4FBD-AA32-87AB6DDD9CB0}" type="datetimeFigureOut">
              <a:rPr lang="ja-JP" altLang="en-US"/>
              <a:pPr>
                <a:defRPr/>
              </a:pPr>
              <a:t>2010/12/11</a:t>
            </a:fld>
            <a:endParaRPr lang="ja-JP" altLang="en-US"/>
          </a:p>
        </p:txBody>
      </p:sp>
      <p:sp>
        <p:nvSpPr>
          <p:cNvPr id="49" name="Footer Placeholder 5"/>
          <p:cNvSpPr>
            <a:spLocks noGrp="1"/>
          </p:cNvSpPr>
          <p:nvPr>
            <p:ph type="ftr" sz="quarter" idx="11"/>
          </p:nvPr>
        </p:nvSpPr>
        <p:spPr/>
        <p:txBody>
          <a:bodyPr/>
          <a:lstStyle>
            <a:lvl1pPr>
              <a:defRPr/>
            </a:lvl1pPr>
          </a:lstStyle>
          <a:p>
            <a:pPr>
              <a:defRPr/>
            </a:pPr>
            <a:endParaRPr lang="ja-JP" altLang="en-US"/>
          </a:p>
        </p:txBody>
      </p:sp>
      <p:sp>
        <p:nvSpPr>
          <p:cNvPr id="50" name="Slide Number Placeholder 6"/>
          <p:cNvSpPr>
            <a:spLocks noGrp="1"/>
          </p:cNvSpPr>
          <p:nvPr>
            <p:ph type="sldNum" sz="quarter" idx="12"/>
          </p:nvPr>
        </p:nvSpPr>
        <p:spPr/>
        <p:txBody>
          <a:bodyPr/>
          <a:lstStyle>
            <a:lvl1pPr>
              <a:defRPr/>
            </a:lvl1pPr>
          </a:lstStyle>
          <a:p>
            <a:pPr>
              <a:defRPr/>
            </a:pPr>
            <a:fld id="{BC318872-D73E-4F23-968F-F231A1BC6506}" type="slidenum">
              <a:rPr lang="ja-JP" altLang="en-US"/>
              <a:pPr>
                <a:defRPr/>
              </a:pPr>
              <a:t>‹#›</a:t>
            </a:fld>
            <a:endParaRPr lang="ja-JP" altLang="en-US"/>
          </a:p>
        </p:txBody>
      </p:sp>
    </p:spTree>
    <p:extLst>
      <p:ext uri="{BB962C8B-B14F-4D97-AF65-F5344CB8AC3E}">
        <p14:creationId xmlns:p14="http://schemas.microsoft.com/office/powerpoint/2010/main" val="83203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1737" y="719158"/>
            <a:ext cx="3257544" cy="1162050"/>
          </a:xfrm>
        </p:spPr>
        <p:txBody>
          <a:bodyPr anchor="b"/>
          <a:lstStyle>
            <a:lvl1pPr algn="l">
              <a:defRPr sz="2000" b="1"/>
            </a:lvl1pPr>
          </a:lstStyle>
          <a:p>
            <a:r>
              <a:rPr lang="ja-JP" altLang="en-US" smtClean="0"/>
              <a:t>マスター タイトルの書式設定</a:t>
            </a:r>
            <a:endParaRPr lang="en-US"/>
          </a:p>
        </p:txBody>
      </p:sp>
      <p:sp>
        <p:nvSpPr>
          <p:cNvPr id="3" name="コンテンツ プレースホルダー 2"/>
          <p:cNvSpPr>
            <a:spLocks noGrp="1"/>
          </p:cNvSpPr>
          <p:nvPr>
            <p:ph idx="1"/>
          </p:nvPr>
        </p:nvSpPr>
        <p:spPr>
          <a:xfrm>
            <a:off x="3814786" y="719158"/>
            <a:ext cx="4757742" cy="57102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テキスト プレースホルダー 3"/>
          <p:cNvSpPr>
            <a:spLocks noGrp="1"/>
          </p:cNvSpPr>
          <p:nvPr>
            <p:ph type="body" sz="half" idx="2"/>
          </p:nvPr>
        </p:nvSpPr>
        <p:spPr>
          <a:xfrm>
            <a:off x="461737" y="1928804"/>
            <a:ext cx="3258000" cy="45005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4"/>
          <p:cNvSpPr>
            <a:spLocks noGrp="1"/>
          </p:cNvSpPr>
          <p:nvPr>
            <p:ph type="dt" sz="half" idx="10"/>
          </p:nvPr>
        </p:nvSpPr>
        <p:spPr/>
        <p:txBody>
          <a:bodyPr/>
          <a:lstStyle>
            <a:lvl1pPr>
              <a:defRPr/>
            </a:lvl1pPr>
          </a:lstStyle>
          <a:p>
            <a:pPr>
              <a:defRPr/>
            </a:pPr>
            <a:fld id="{34830554-7909-46F2-879C-C56EB6AA870B}" type="datetimeFigureOut">
              <a:rPr lang="ja-JP" altLang="en-US"/>
              <a:pPr>
                <a:defRPr/>
              </a:pPr>
              <a:t>2010/12/11</a:t>
            </a:fld>
            <a:endParaRPr lang="ja-JP" altLang="en-US"/>
          </a:p>
        </p:txBody>
      </p:sp>
      <p:sp>
        <p:nvSpPr>
          <p:cNvPr id="6" name="スライド番号プレースホルダー 6"/>
          <p:cNvSpPr>
            <a:spLocks noGrp="1"/>
          </p:cNvSpPr>
          <p:nvPr>
            <p:ph type="sldNum" sz="quarter" idx="11"/>
          </p:nvPr>
        </p:nvSpPr>
        <p:spPr/>
        <p:txBody>
          <a:bodyPr/>
          <a:lstStyle>
            <a:lvl1pPr algn="ctr">
              <a:defRPr/>
            </a:lvl1pPr>
          </a:lstStyle>
          <a:p>
            <a:pPr>
              <a:defRPr/>
            </a:pPr>
            <a:fld id="{3BC10336-0D52-4C72-8463-A6F57C4EABEC}" type="slidenum">
              <a:rPr lang="ja-JP" altLang="en-US"/>
              <a:pPr>
                <a:defRPr/>
              </a:pPr>
              <a:t>‹#›</a:t>
            </a:fld>
            <a:endParaRPr lang="ja-JP" altLang="en-US"/>
          </a:p>
        </p:txBody>
      </p:sp>
      <p:sp>
        <p:nvSpPr>
          <p:cNvPr id="7" name="フッター プレースホルダー 9"/>
          <p:cNvSpPr>
            <a:spLocks noGrp="1"/>
          </p:cNvSpPr>
          <p:nvPr>
            <p:ph type="ftr" sz="quarter" idx="12"/>
          </p:nvPr>
        </p:nvSpPr>
        <p:spPr>
          <a:xfrm>
            <a:off x="2200275" y="0"/>
            <a:ext cx="4498975" cy="360363"/>
          </a:xfrm>
        </p:spPr>
        <p:txBody>
          <a:bodyPr/>
          <a:lstStyle>
            <a:lvl1pPr>
              <a:defRPr/>
            </a:lvl1pPr>
          </a:lstStyle>
          <a:p>
            <a:pPr>
              <a:defRPr/>
            </a:pPr>
            <a:endParaRPr lang="ja-JP" altLang="en-US"/>
          </a:p>
        </p:txBody>
      </p:sp>
    </p:spTree>
    <p:extLst>
      <p:ext uri="{BB962C8B-B14F-4D97-AF65-F5344CB8AC3E}">
        <p14:creationId xmlns:p14="http://schemas.microsoft.com/office/powerpoint/2010/main" val="2442780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40472" y="4917323"/>
            <a:ext cx="7774866" cy="428628"/>
          </a:xfrm>
        </p:spPr>
        <p:txBody>
          <a:bodyPr anchor="b"/>
          <a:lstStyle>
            <a:lvl1pPr algn="l">
              <a:defRPr sz="2000" b="1"/>
            </a:lvl1pPr>
          </a:lstStyle>
          <a:p>
            <a:r>
              <a:rPr lang="ja-JP" altLang="en-US" smtClean="0"/>
              <a:t>マスター タイトルの書式設定</a:t>
            </a:r>
            <a:endParaRPr lang="en-US"/>
          </a:p>
        </p:txBody>
      </p:sp>
      <p:sp>
        <p:nvSpPr>
          <p:cNvPr id="3" name="図プレースホルダー 2"/>
          <p:cNvSpPr>
            <a:spLocks noGrp="1"/>
          </p:cNvSpPr>
          <p:nvPr>
            <p:ph type="pic" idx="1"/>
          </p:nvPr>
        </p:nvSpPr>
        <p:spPr>
          <a:xfrm>
            <a:off x="571472" y="623834"/>
            <a:ext cx="5486400" cy="4114800"/>
          </a:xfrm>
          <a:prstGeom prst="rect">
            <a:avLst/>
          </a:prstGeom>
          <a:noFill/>
          <a:ln w="241300" cmpd="thinThick">
            <a:solidFill>
              <a:schemeClr val="bg1"/>
            </a:solidFill>
            <a:prstDash val="solid"/>
            <a:miter lim="800000"/>
          </a:ln>
          <a:effectLst>
            <a:glow rad="101600">
              <a:schemeClr val="tx2">
                <a:alpha val="60000"/>
              </a:schemeClr>
            </a:glow>
          </a:effectLst>
          <a:scene3d>
            <a:camera prst="perspectiveFront"/>
            <a:lightRig rig="threePt" dir="t"/>
          </a:scene3d>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a:p>
        </p:txBody>
      </p:sp>
      <p:sp>
        <p:nvSpPr>
          <p:cNvPr id="4" name="テキスト プレースホルダー 3"/>
          <p:cNvSpPr>
            <a:spLocks noGrp="1"/>
          </p:cNvSpPr>
          <p:nvPr>
            <p:ph type="body" sz="half" idx="2"/>
          </p:nvPr>
        </p:nvSpPr>
        <p:spPr>
          <a:xfrm>
            <a:off x="428596" y="5429264"/>
            <a:ext cx="7786742" cy="100013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4"/>
          <p:cNvSpPr>
            <a:spLocks noGrp="1"/>
          </p:cNvSpPr>
          <p:nvPr>
            <p:ph type="dt" sz="half" idx="10"/>
          </p:nvPr>
        </p:nvSpPr>
        <p:spPr>
          <a:xfrm>
            <a:off x="0" y="0"/>
            <a:ext cx="2135188" cy="360363"/>
          </a:xfrm>
        </p:spPr>
        <p:txBody>
          <a:bodyPr/>
          <a:lstStyle>
            <a:lvl1pPr>
              <a:defRPr/>
            </a:lvl1pPr>
          </a:lstStyle>
          <a:p>
            <a:pPr>
              <a:defRPr/>
            </a:pPr>
            <a:fld id="{C584106B-60E6-4777-8147-690479344C86}" type="datetimeFigureOut">
              <a:rPr lang="ja-JP" altLang="en-US"/>
              <a:pPr>
                <a:defRPr/>
              </a:pPr>
              <a:t>2010/12/11</a:t>
            </a:fld>
            <a:endParaRPr lang="ja-JP" altLang="en-US"/>
          </a:p>
        </p:txBody>
      </p:sp>
      <p:sp>
        <p:nvSpPr>
          <p:cNvPr id="6" name="フッター プレースホルダー 5"/>
          <p:cNvSpPr>
            <a:spLocks noGrp="1"/>
          </p:cNvSpPr>
          <p:nvPr>
            <p:ph type="ftr" sz="quarter" idx="11"/>
          </p:nvPr>
        </p:nvSpPr>
        <p:spPr>
          <a:xfrm>
            <a:off x="2200275" y="0"/>
            <a:ext cx="4498975" cy="361950"/>
          </a:xfrm>
        </p:spPr>
        <p:txBody>
          <a:bodyPr/>
          <a:lstStyle>
            <a:lvl1pPr>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algn="ctr">
              <a:defRPr/>
            </a:lvl1pPr>
          </a:lstStyle>
          <a:p>
            <a:pPr>
              <a:defRPr/>
            </a:pPr>
            <a:fld id="{FA47CAA7-6D9C-4097-AAE1-06201B3EB74F}" type="slidenum">
              <a:rPr lang="ja-JP" altLang="en-US"/>
              <a:pPr>
                <a:defRPr/>
              </a:pPr>
              <a:t>‹#›</a:t>
            </a:fld>
            <a:endParaRPr lang="ja-JP" altLang="en-US"/>
          </a:p>
        </p:txBody>
      </p:sp>
    </p:spTree>
    <p:extLst>
      <p:ext uri="{BB962C8B-B14F-4D97-AF65-F5344CB8AC3E}">
        <p14:creationId xmlns:p14="http://schemas.microsoft.com/office/powerpoint/2010/main" val="1720463574"/>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28612"/>
            <a:ext cx="8229600" cy="1143000"/>
          </a:xfrm>
        </p:spPr>
        <p:txBody>
          <a:bodyPr/>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457200" y="1601169"/>
            <a:ext cx="8229600" cy="4687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30"/>
          <p:cNvSpPr>
            <a:spLocks noGrp="1"/>
          </p:cNvSpPr>
          <p:nvPr>
            <p:ph type="dt" sz="half" idx="10"/>
          </p:nvPr>
        </p:nvSpPr>
        <p:spPr/>
        <p:txBody>
          <a:bodyPr/>
          <a:lstStyle>
            <a:lvl1pPr>
              <a:defRPr/>
            </a:lvl1pPr>
          </a:lstStyle>
          <a:p>
            <a:pPr>
              <a:defRPr/>
            </a:pPr>
            <a:fld id="{04CF1E69-5967-4F9A-9107-1F0928C46A15}" type="datetimeFigureOut">
              <a:rPr lang="ja-JP" altLang="en-US"/>
              <a:pPr>
                <a:defRPr/>
              </a:pPr>
              <a:t>2010/12/11</a:t>
            </a:fld>
            <a:endParaRPr lang="ja-JP" altLang="en-US"/>
          </a:p>
        </p:txBody>
      </p:sp>
      <p:sp>
        <p:nvSpPr>
          <p:cNvPr id="5" name="フッター プレースホルダー 31"/>
          <p:cNvSpPr>
            <a:spLocks noGrp="1"/>
          </p:cNvSpPr>
          <p:nvPr>
            <p:ph type="ftr" sz="quarter" idx="11"/>
          </p:nvPr>
        </p:nvSpPr>
        <p:spPr>
          <a:xfrm>
            <a:off x="2200275" y="0"/>
            <a:ext cx="4498975" cy="361950"/>
          </a:xfrm>
        </p:spPr>
        <p:txBody>
          <a:bodyPr/>
          <a:lstStyle>
            <a:lvl1pPr>
              <a:defRPr/>
            </a:lvl1pPr>
          </a:lstStyle>
          <a:p>
            <a:pPr>
              <a:defRPr/>
            </a:pPr>
            <a:endParaRPr lang="ja-JP" altLang="en-US"/>
          </a:p>
        </p:txBody>
      </p:sp>
      <p:sp>
        <p:nvSpPr>
          <p:cNvPr id="6" name="スライド番号プレースホルダー 32"/>
          <p:cNvSpPr>
            <a:spLocks noGrp="1"/>
          </p:cNvSpPr>
          <p:nvPr>
            <p:ph type="sldNum" sz="quarter" idx="12"/>
          </p:nvPr>
        </p:nvSpPr>
        <p:spPr/>
        <p:txBody>
          <a:bodyPr/>
          <a:lstStyle>
            <a:lvl1pPr algn="ctr">
              <a:defRPr/>
            </a:lvl1pPr>
          </a:lstStyle>
          <a:p>
            <a:pPr>
              <a:defRPr/>
            </a:pPr>
            <a:fld id="{509AAAEA-DE69-47AC-9D5A-D600D80A2E0A}" type="slidenum">
              <a:rPr lang="ja-JP" altLang="en-US"/>
              <a:pPr>
                <a:defRPr/>
              </a:pPr>
              <a:t>‹#›</a:t>
            </a:fld>
            <a:endParaRPr lang="ja-JP" altLang="en-US"/>
          </a:p>
        </p:txBody>
      </p:sp>
    </p:spTree>
    <p:extLst>
      <p:ext uri="{BB962C8B-B14F-4D97-AF65-F5344CB8AC3E}">
        <p14:creationId xmlns:p14="http://schemas.microsoft.com/office/powerpoint/2010/main" val="2832067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500045"/>
            <a:ext cx="2057400" cy="5929352"/>
          </a:xfrm>
        </p:spPr>
        <p:txBody>
          <a:bodyPr vert="eaVer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455556" y="500044"/>
            <a:ext cx="6019800" cy="592935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23"/>
          <p:cNvSpPr>
            <a:spLocks noGrp="1"/>
          </p:cNvSpPr>
          <p:nvPr>
            <p:ph type="dt" sz="half" idx="10"/>
          </p:nvPr>
        </p:nvSpPr>
        <p:spPr/>
        <p:txBody>
          <a:bodyPr/>
          <a:lstStyle>
            <a:lvl1pPr>
              <a:defRPr/>
            </a:lvl1pPr>
          </a:lstStyle>
          <a:p>
            <a:pPr>
              <a:defRPr/>
            </a:pPr>
            <a:fld id="{DEF875A2-7439-421D-A5AF-89C2783BD172}" type="datetimeFigureOut">
              <a:rPr lang="ja-JP" altLang="en-US"/>
              <a:pPr>
                <a:defRPr/>
              </a:pPr>
              <a:t>2010/12/11</a:t>
            </a:fld>
            <a:endParaRPr lang="ja-JP" altLang="en-US"/>
          </a:p>
        </p:txBody>
      </p:sp>
      <p:sp>
        <p:nvSpPr>
          <p:cNvPr id="5" name="フッター プレースホルダー 24"/>
          <p:cNvSpPr>
            <a:spLocks noGrp="1"/>
          </p:cNvSpPr>
          <p:nvPr>
            <p:ph type="ftr" sz="quarter" idx="11"/>
          </p:nvPr>
        </p:nvSpPr>
        <p:spPr>
          <a:xfrm>
            <a:off x="2200275" y="0"/>
            <a:ext cx="4498975" cy="361950"/>
          </a:xfrm>
        </p:spPr>
        <p:txBody>
          <a:bodyPr/>
          <a:lstStyle>
            <a:lvl1pPr>
              <a:defRPr/>
            </a:lvl1pPr>
          </a:lstStyle>
          <a:p>
            <a:pPr>
              <a:defRPr/>
            </a:pPr>
            <a:endParaRPr lang="ja-JP" altLang="en-US"/>
          </a:p>
        </p:txBody>
      </p:sp>
      <p:sp>
        <p:nvSpPr>
          <p:cNvPr id="6" name="スライド番号プレースホルダー 25"/>
          <p:cNvSpPr>
            <a:spLocks noGrp="1"/>
          </p:cNvSpPr>
          <p:nvPr>
            <p:ph type="sldNum" sz="quarter" idx="12"/>
          </p:nvPr>
        </p:nvSpPr>
        <p:spPr/>
        <p:txBody>
          <a:bodyPr/>
          <a:lstStyle>
            <a:lvl1pPr algn="ctr">
              <a:defRPr/>
            </a:lvl1pPr>
          </a:lstStyle>
          <a:p>
            <a:pPr>
              <a:defRPr/>
            </a:pPr>
            <a:fld id="{D4D323BE-31A5-412E-9200-FA1E1F21F981}" type="slidenum">
              <a:rPr lang="ja-JP" altLang="en-US"/>
              <a:pPr>
                <a:defRPr/>
              </a:pPr>
              <a:t>‹#›</a:t>
            </a:fld>
            <a:endParaRPr lang="ja-JP" altLang="en-US"/>
          </a:p>
        </p:txBody>
      </p:sp>
    </p:spTree>
    <p:extLst>
      <p:ext uri="{BB962C8B-B14F-4D97-AF65-F5344CB8AC3E}">
        <p14:creationId xmlns:p14="http://schemas.microsoft.com/office/powerpoint/2010/main" val="2350614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image" Target="../media/image3.jpeg"/><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0.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theme" Target="../theme/theme5.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56.xml"/><Relationship Id="rId2" Type="http://schemas.openxmlformats.org/officeDocument/2006/relationships/slideLayout" Target="../slideLayouts/slideLayout55.xml"/><Relationship Id="rId1" Type="http://schemas.openxmlformats.org/officeDocument/2006/relationships/slideLayout" Target="../slideLayouts/slideLayout54.xml"/><Relationship Id="rId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1" name="日付プレースホルダー 20"/>
          <p:cNvSpPr>
            <a:spLocks noGrp="1"/>
          </p:cNvSpPr>
          <p:nvPr>
            <p:ph type="dt" sz="half" idx="2"/>
          </p:nvPr>
        </p:nvSpPr>
        <p:spPr>
          <a:xfrm>
            <a:off x="0" y="0"/>
            <a:ext cx="2133600" cy="360363"/>
          </a:xfrm>
          <a:prstGeom prst="rect">
            <a:avLst/>
          </a:prstGeom>
        </p:spPr>
        <p:txBody>
          <a:bodyPr vert="horz" rtlCol="0" anchor="ctr"/>
          <a:lstStyle>
            <a:lvl1pPr algn="l" eaLnBrk="1" fontAlgn="auto" latinLnBrk="0" hangingPunct="1">
              <a:spcBef>
                <a:spcPts val="0"/>
              </a:spcBef>
              <a:spcAft>
                <a:spcPts val="0"/>
              </a:spcAft>
              <a:defRPr kumimoji="1" sz="1200">
                <a:solidFill>
                  <a:schemeClr val="tx2">
                    <a:shade val="50000"/>
                  </a:schemeClr>
                </a:solidFill>
                <a:latin typeface="+mn-lt"/>
                <a:ea typeface="+mn-ea"/>
              </a:defRPr>
            </a:lvl1pPr>
          </a:lstStyle>
          <a:p>
            <a:pPr>
              <a:defRPr/>
            </a:pPr>
            <a:fld id="{0920C4E7-3563-42C3-892F-8ACE4236DB15}" type="datetimeFigureOut">
              <a:rPr lang="ja-JP" altLang="en-US"/>
              <a:pPr>
                <a:defRPr/>
              </a:pPr>
              <a:t>2010/12/11</a:t>
            </a:fld>
            <a:endParaRPr lang="ja-JP" altLang="en-US"/>
          </a:p>
        </p:txBody>
      </p:sp>
      <p:sp>
        <p:nvSpPr>
          <p:cNvPr id="10" name="フッター プレースホルダー 9"/>
          <p:cNvSpPr>
            <a:spLocks noGrp="1"/>
          </p:cNvSpPr>
          <p:nvPr>
            <p:ph type="ftr" sz="quarter" idx="3"/>
          </p:nvPr>
        </p:nvSpPr>
        <p:spPr>
          <a:xfrm>
            <a:off x="2198688" y="0"/>
            <a:ext cx="4500562" cy="361950"/>
          </a:xfrm>
          <a:prstGeom prst="rect">
            <a:avLst/>
          </a:prstGeom>
        </p:spPr>
        <p:txBody>
          <a:bodyPr vert="horz" rtlCol="0" anchor="ctr"/>
          <a:lstStyle>
            <a:lvl1pPr algn="ctr" eaLnBrk="1" fontAlgn="auto" latinLnBrk="0" hangingPunct="1">
              <a:spcBef>
                <a:spcPts val="0"/>
              </a:spcBef>
              <a:spcAft>
                <a:spcPts val="0"/>
              </a:spcAft>
              <a:defRPr kumimoji="1" sz="1200">
                <a:solidFill>
                  <a:schemeClr val="tx2">
                    <a:shade val="50000"/>
                  </a:schemeClr>
                </a:solidFill>
                <a:latin typeface="+mn-lt"/>
                <a:ea typeface="+mn-ea"/>
              </a:defRPr>
            </a:lvl1pPr>
          </a:lstStyle>
          <a:p>
            <a:pPr>
              <a:defRPr/>
            </a:pPr>
            <a:endParaRPr lang="ja-JP" altLang="en-US"/>
          </a:p>
        </p:txBody>
      </p:sp>
      <p:sp>
        <p:nvSpPr>
          <p:cNvPr id="31" name="スライド番号プレースホルダー 30"/>
          <p:cNvSpPr>
            <a:spLocks noGrp="1"/>
          </p:cNvSpPr>
          <p:nvPr>
            <p:ph type="sldNum" sz="quarter" idx="4"/>
          </p:nvPr>
        </p:nvSpPr>
        <p:spPr>
          <a:xfrm>
            <a:off x="7715250" y="0"/>
            <a:ext cx="1428750" cy="360363"/>
          </a:xfrm>
          <a:prstGeom prst="rect">
            <a:avLst/>
          </a:prstGeom>
        </p:spPr>
        <p:txBody>
          <a:bodyPr vert="horz" rtlCol="0" anchor="ctr"/>
          <a:lstStyle>
            <a:lvl1pPr algn="ctr" eaLnBrk="1" fontAlgn="auto" latinLnBrk="0" hangingPunct="1">
              <a:spcBef>
                <a:spcPts val="0"/>
              </a:spcBef>
              <a:spcAft>
                <a:spcPts val="0"/>
              </a:spcAft>
              <a:defRPr kumimoji="1" sz="1200">
                <a:solidFill>
                  <a:schemeClr val="tx2">
                    <a:shade val="50000"/>
                  </a:schemeClr>
                </a:solidFill>
                <a:latin typeface="+mn-lt"/>
                <a:ea typeface="+mn-ea"/>
              </a:defRPr>
            </a:lvl1pPr>
          </a:lstStyle>
          <a:p>
            <a:pPr>
              <a:defRPr/>
            </a:pPr>
            <a:fld id="{6CAB8FEC-8CE2-4D36-AA29-4E6563A409E3}" type="slidenum">
              <a:rPr lang="ja-JP" altLang="en-US"/>
              <a:pPr>
                <a:defRPr/>
              </a:pPr>
              <a:t>‹#›</a:t>
            </a:fld>
            <a:endParaRPr lang="ja-JP" altLang="en-US"/>
          </a:p>
        </p:txBody>
      </p:sp>
      <p:grpSp>
        <p:nvGrpSpPr>
          <p:cNvPr id="1029" name="グループ化 1"/>
          <p:cNvGrpSpPr>
            <a:grpSpLocks/>
          </p:cNvGrpSpPr>
          <p:nvPr/>
        </p:nvGrpSpPr>
        <p:grpSpPr bwMode="auto">
          <a:xfrm>
            <a:off x="-28575" y="0"/>
            <a:ext cx="9172575" cy="6856413"/>
            <a:chOff x="2074" y="1608"/>
            <a:chExt cx="1603" cy="1129"/>
          </a:xfrm>
        </p:grpSpPr>
        <p:sp>
          <p:nvSpPr>
            <p:cNvPr id="1033" name="フリーフォーム 17"/>
            <p:cNvSpPr>
              <a:spLocks/>
            </p:cNvSpPr>
            <p:nvPr/>
          </p:nvSpPr>
          <p:spPr bwMode="auto">
            <a:xfrm>
              <a:off x="2074" y="2433"/>
              <a:ext cx="991" cy="300"/>
            </a:xfrm>
            <a:custGeom>
              <a:avLst/>
              <a:gdLst>
                <a:gd name="T0" fmla="*/ 0 w 991"/>
                <a:gd name="T1" fmla="*/ 0 h 300"/>
                <a:gd name="T2" fmla="*/ 15 w 991"/>
                <a:gd name="T3" fmla="*/ 14 h 300"/>
                <a:gd name="T4" fmla="*/ 32 w 991"/>
                <a:gd name="T5" fmla="*/ 33 h 300"/>
                <a:gd name="T6" fmla="*/ 57 w 991"/>
                <a:gd name="T7" fmla="*/ 54 h 300"/>
                <a:gd name="T8" fmla="*/ 92 w 991"/>
                <a:gd name="T9" fmla="*/ 79 h 300"/>
                <a:gd name="T10" fmla="*/ 132 w 991"/>
                <a:gd name="T11" fmla="*/ 106 h 300"/>
                <a:gd name="T12" fmla="*/ 182 w 991"/>
                <a:gd name="T13" fmla="*/ 133 h 300"/>
                <a:gd name="T14" fmla="*/ 236 w 991"/>
                <a:gd name="T15" fmla="*/ 163 h 300"/>
                <a:gd name="T16" fmla="*/ 301 w 991"/>
                <a:gd name="T17" fmla="*/ 192 h 300"/>
                <a:gd name="T18" fmla="*/ 374 w 991"/>
                <a:gd name="T19" fmla="*/ 219 h 300"/>
                <a:gd name="T20" fmla="*/ 457 w 991"/>
                <a:gd name="T21" fmla="*/ 244 h 300"/>
                <a:gd name="T22" fmla="*/ 501 w 991"/>
                <a:gd name="T23" fmla="*/ 255 h 300"/>
                <a:gd name="T24" fmla="*/ 545 w 991"/>
                <a:gd name="T25" fmla="*/ 267 h 300"/>
                <a:gd name="T26" fmla="*/ 595 w 991"/>
                <a:gd name="T27" fmla="*/ 275 h 300"/>
                <a:gd name="T28" fmla="*/ 647 w 991"/>
                <a:gd name="T29" fmla="*/ 282 h 300"/>
                <a:gd name="T30" fmla="*/ 699 w 991"/>
                <a:gd name="T31" fmla="*/ 290 h 300"/>
                <a:gd name="T32" fmla="*/ 752 w 991"/>
                <a:gd name="T33" fmla="*/ 294 h 300"/>
                <a:gd name="T34" fmla="*/ 810 w 991"/>
                <a:gd name="T35" fmla="*/ 298 h 300"/>
                <a:gd name="T36" fmla="*/ 868 w 991"/>
                <a:gd name="T37" fmla="*/ 300 h 300"/>
                <a:gd name="T38" fmla="*/ 927 w 991"/>
                <a:gd name="T39" fmla="*/ 298 h 300"/>
                <a:gd name="T40" fmla="*/ 991 w 991"/>
                <a:gd name="T41" fmla="*/ 296 h 30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91"/>
                <a:gd name="T64" fmla="*/ 0 h 300"/>
                <a:gd name="T65" fmla="*/ 991 w 991"/>
                <a:gd name="T66" fmla="*/ 300 h 30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91" h="300">
                  <a:moveTo>
                    <a:pt x="0" y="0"/>
                  </a:moveTo>
                  <a:lnTo>
                    <a:pt x="15" y="14"/>
                  </a:lnTo>
                  <a:lnTo>
                    <a:pt x="32" y="33"/>
                  </a:lnTo>
                  <a:lnTo>
                    <a:pt x="57" y="54"/>
                  </a:lnTo>
                  <a:lnTo>
                    <a:pt x="92" y="79"/>
                  </a:lnTo>
                  <a:lnTo>
                    <a:pt x="132" y="106"/>
                  </a:lnTo>
                  <a:lnTo>
                    <a:pt x="182" y="133"/>
                  </a:lnTo>
                  <a:lnTo>
                    <a:pt x="236" y="163"/>
                  </a:lnTo>
                  <a:lnTo>
                    <a:pt x="301" y="192"/>
                  </a:lnTo>
                  <a:lnTo>
                    <a:pt x="374" y="219"/>
                  </a:lnTo>
                  <a:lnTo>
                    <a:pt x="457" y="244"/>
                  </a:lnTo>
                  <a:lnTo>
                    <a:pt x="501" y="255"/>
                  </a:lnTo>
                  <a:lnTo>
                    <a:pt x="545" y="267"/>
                  </a:lnTo>
                  <a:lnTo>
                    <a:pt x="595" y="275"/>
                  </a:lnTo>
                  <a:lnTo>
                    <a:pt x="647" y="282"/>
                  </a:lnTo>
                  <a:lnTo>
                    <a:pt x="699" y="290"/>
                  </a:lnTo>
                  <a:lnTo>
                    <a:pt x="752" y="294"/>
                  </a:lnTo>
                  <a:lnTo>
                    <a:pt x="810" y="298"/>
                  </a:lnTo>
                  <a:lnTo>
                    <a:pt x="868" y="300"/>
                  </a:lnTo>
                  <a:lnTo>
                    <a:pt x="927" y="298"/>
                  </a:lnTo>
                  <a:lnTo>
                    <a:pt x="991" y="296"/>
                  </a:lnTo>
                </a:path>
              </a:pathLst>
            </a:custGeom>
            <a:noFill/>
            <a:ln w="12700" cap="flat" cmpd="sng" algn="ctr">
              <a:solidFill>
                <a:schemeClr val="accent1">
                  <a:alpha val="29019"/>
                </a:schemeClr>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034" name="フリーフォーム 18"/>
            <p:cNvSpPr>
              <a:spLocks/>
            </p:cNvSpPr>
            <p:nvPr/>
          </p:nvSpPr>
          <p:spPr bwMode="auto">
            <a:xfrm>
              <a:off x="2915" y="1608"/>
              <a:ext cx="683" cy="1129"/>
            </a:xfrm>
            <a:custGeom>
              <a:avLst/>
              <a:gdLst>
                <a:gd name="T0" fmla="*/ 0 w 539"/>
                <a:gd name="T1" fmla="*/ 1129 h 1129"/>
                <a:gd name="T2" fmla="*/ 67 w 539"/>
                <a:gd name="T3" fmla="*/ 1125 h 1129"/>
                <a:gd name="T4" fmla="*/ 212 w 539"/>
                <a:gd name="T5" fmla="*/ 1115 h 1129"/>
                <a:gd name="T6" fmla="*/ 302 w 539"/>
                <a:gd name="T7" fmla="*/ 1106 h 1129"/>
                <a:gd name="T8" fmla="*/ 386 w 539"/>
                <a:gd name="T9" fmla="*/ 1094 h 1129"/>
                <a:gd name="T10" fmla="*/ 464 w 539"/>
                <a:gd name="T11" fmla="*/ 1079 h 1129"/>
                <a:gd name="T12" fmla="*/ 499 w 539"/>
                <a:gd name="T13" fmla="*/ 1071 h 1129"/>
                <a:gd name="T14" fmla="*/ 527 w 539"/>
                <a:gd name="T15" fmla="*/ 1062 h 1129"/>
                <a:gd name="T16" fmla="*/ 545 w 539"/>
                <a:gd name="T17" fmla="*/ 1056 h 1129"/>
                <a:gd name="T18" fmla="*/ 564 w 539"/>
                <a:gd name="T19" fmla="*/ 1048 h 1129"/>
                <a:gd name="T20" fmla="*/ 588 w 539"/>
                <a:gd name="T21" fmla="*/ 1037 h 1129"/>
                <a:gd name="T22" fmla="*/ 618 w 539"/>
                <a:gd name="T23" fmla="*/ 1019 h 1129"/>
                <a:gd name="T24" fmla="*/ 650 w 539"/>
                <a:gd name="T25" fmla="*/ 998 h 1129"/>
                <a:gd name="T26" fmla="*/ 684 w 539"/>
                <a:gd name="T27" fmla="*/ 969 h 1129"/>
                <a:gd name="T28" fmla="*/ 721 w 539"/>
                <a:gd name="T29" fmla="*/ 939 h 1129"/>
                <a:gd name="T30" fmla="*/ 755 w 539"/>
                <a:gd name="T31" fmla="*/ 898 h 1129"/>
                <a:gd name="T32" fmla="*/ 786 w 539"/>
                <a:gd name="T33" fmla="*/ 848 h 1129"/>
                <a:gd name="T34" fmla="*/ 812 w 539"/>
                <a:gd name="T35" fmla="*/ 793 h 1129"/>
                <a:gd name="T36" fmla="*/ 835 w 539"/>
                <a:gd name="T37" fmla="*/ 727 h 1129"/>
                <a:gd name="T38" fmla="*/ 853 w 539"/>
                <a:gd name="T39" fmla="*/ 655 h 1129"/>
                <a:gd name="T40" fmla="*/ 862 w 539"/>
                <a:gd name="T41" fmla="*/ 572 h 1129"/>
                <a:gd name="T42" fmla="*/ 865 w 539"/>
                <a:gd name="T43" fmla="*/ 530 h 1129"/>
                <a:gd name="T44" fmla="*/ 862 w 539"/>
                <a:gd name="T45" fmla="*/ 482 h 1129"/>
                <a:gd name="T46" fmla="*/ 859 w 539"/>
                <a:gd name="T47" fmla="*/ 432 h 1129"/>
                <a:gd name="T48" fmla="*/ 855 w 539"/>
                <a:gd name="T49" fmla="*/ 378 h 1129"/>
                <a:gd name="T50" fmla="*/ 853 w 539"/>
                <a:gd name="T51" fmla="*/ 357 h 1129"/>
                <a:gd name="T52" fmla="*/ 841 w 539"/>
                <a:gd name="T53" fmla="*/ 286 h 1129"/>
                <a:gd name="T54" fmla="*/ 829 w 539"/>
                <a:gd name="T55" fmla="*/ 232 h 1129"/>
                <a:gd name="T56" fmla="*/ 807 w 539"/>
                <a:gd name="T57" fmla="*/ 169 h 1129"/>
                <a:gd name="T58" fmla="*/ 782 w 539"/>
                <a:gd name="T59" fmla="*/ 90 h 1129"/>
                <a:gd name="T60" fmla="*/ 748 w 539"/>
                <a:gd name="T61" fmla="*/ 0 h 11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39"/>
                <a:gd name="T94" fmla="*/ 0 h 1129"/>
                <a:gd name="T95" fmla="*/ 539 w 539"/>
                <a:gd name="T96" fmla="*/ 1129 h 112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39" h="1129">
                  <a:moveTo>
                    <a:pt x="0" y="1129"/>
                  </a:moveTo>
                  <a:lnTo>
                    <a:pt x="42" y="1125"/>
                  </a:lnTo>
                  <a:lnTo>
                    <a:pt x="132" y="1115"/>
                  </a:lnTo>
                  <a:lnTo>
                    <a:pt x="188" y="1106"/>
                  </a:lnTo>
                  <a:lnTo>
                    <a:pt x="241" y="1094"/>
                  </a:lnTo>
                  <a:lnTo>
                    <a:pt x="289" y="1079"/>
                  </a:lnTo>
                  <a:lnTo>
                    <a:pt x="311" y="1071"/>
                  </a:lnTo>
                  <a:lnTo>
                    <a:pt x="328" y="1062"/>
                  </a:lnTo>
                  <a:lnTo>
                    <a:pt x="339" y="1056"/>
                  </a:lnTo>
                  <a:lnTo>
                    <a:pt x="351" y="1048"/>
                  </a:lnTo>
                  <a:lnTo>
                    <a:pt x="366" y="1037"/>
                  </a:lnTo>
                  <a:lnTo>
                    <a:pt x="385" y="1019"/>
                  </a:lnTo>
                  <a:lnTo>
                    <a:pt x="405" y="998"/>
                  </a:lnTo>
                  <a:lnTo>
                    <a:pt x="426" y="969"/>
                  </a:lnTo>
                  <a:lnTo>
                    <a:pt x="449" y="939"/>
                  </a:lnTo>
                  <a:lnTo>
                    <a:pt x="470" y="898"/>
                  </a:lnTo>
                  <a:lnTo>
                    <a:pt x="489" y="848"/>
                  </a:lnTo>
                  <a:lnTo>
                    <a:pt x="506" y="793"/>
                  </a:lnTo>
                  <a:lnTo>
                    <a:pt x="520" y="727"/>
                  </a:lnTo>
                  <a:lnTo>
                    <a:pt x="531" y="655"/>
                  </a:lnTo>
                  <a:lnTo>
                    <a:pt x="537" y="572"/>
                  </a:lnTo>
                  <a:lnTo>
                    <a:pt x="539" y="530"/>
                  </a:lnTo>
                  <a:lnTo>
                    <a:pt x="537" y="482"/>
                  </a:lnTo>
                  <a:lnTo>
                    <a:pt x="535" y="432"/>
                  </a:lnTo>
                  <a:lnTo>
                    <a:pt x="533" y="378"/>
                  </a:lnTo>
                  <a:lnTo>
                    <a:pt x="531" y="357"/>
                  </a:lnTo>
                  <a:lnTo>
                    <a:pt x="524" y="286"/>
                  </a:lnTo>
                  <a:lnTo>
                    <a:pt x="516" y="232"/>
                  </a:lnTo>
                  <a:lnTo>
                    <a:pt x="503" y="169"/>
                  </a:lnTo>
                  <a:lnTo>
                    <a:pt x="487" y="90"/>
                  </a:lnTo>
                  <a:lnTo>
                    <a:pt x="466" y="0"/>
                  </a:lnTo>
                </a:path>
              </a:pathLst>
            </a:custGeom>
            <a:noFill/>
            <a:ln w="12700" cap="flat" cmpd="sng" algn="ctr">
              <a:solidFill>
                <a:schemeClr val="accent1">
                  <a:alpha val="29019"/>
                </a:schemeClr>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035" name="フリーフォーム 19"/>
            <p:cNvSpPr>
              <a:spLocks/>
            </p:cNvSpPr>
            <p:nvPr/>
          </p:nvSpPr>
          <p:spPr bwMode="auto">
            <a:xfrm>
              <a:off x="2079" y="1608"/>
              <a:ext cx="1596" cy="1066"/>
            </a:xfrm>
            <a:custGeom>
              <a:avLst/>
              <a:gdLst>
                <a:gd name="T0" fmla="*/ 0 w 1607"/>
                <a:gd name="T1" fmla="*/ 897 h 1085"/>
                <a:gd name="T2" fmla="*/ 40 w 1607"/>
                <a:gd name="T3" fmla="*/ 909 h 1085"/>
                <a:gd name="T4" fmla="*/ 146 w 1607"/>
                <a:gd name="T5" fmla="*/ 932 h 1085"/>
                <a:gd name="T6" fmla="*/ 301 w 1607"/>
                <a:gd name="T7" fmla="*/ 965 h 1085"/>
                <a:gd name="T8" fmla="*/ 393 w 1607"/>
                <a:gd name="T9" fmla="*/ 983 h 1085"/>
                <a:gd name="T10" fmla="*/ 495 w 1607"/>
                <a:gd name="T11" fmla="*/ 1001 h 1085"/>
                <a:gd name="T12" fmla="*/ 600 w 1607"/>
                <a:gd name="T13" fmla="*/ 1016 h 1085"/>
                <a:gd name="T14" fmla="*/ 708 w 1607"/>
                <a:gd name="T15" fmla="*/ 1030 h 1085"/>
                <a:gd name="T16" fmla="*/ 815 w 1607"/>
                <a:gd name="T17" fmla="*/ 1039 h 1085"/>
                <a:gd name="T18" fmla="*/ 925 w 1607"/>
                <a:gd name="T19" fmla="*/ 1045 h 1085"/>
                <a:gd name="T20" fmla="*/ 977 w 1607"/>
                <a:gd name="T21" fmla="*/ 1047 h 1085"/>
                <a:gd name="T22" fmla="*/ 1030 w 1607"/>
                <a:gd name="T23" fmla="*/ 1047 h 1085"/>
                <a:gd name="T24" fmla="*/ 1081 w 1607"/>
                <a:gd name="T25" fmla="*/ 1045 h 1085"/>
                <a:gd name="T26" fmla="*/ 1130 w 1607"/>
                <a:gd name="T27" fmla="*/ 1041 h 1085"/>
                <a:gd name="T28" fmla="*/ 1178 w 1607"/>
                <a:gd name="T29" fmla="*/ 1036 h 1085"/>
                <a:gd name="T30" fmla="*/ 1224 w 1607"/>
                <a:gd name="T31" fmla="*/ 1028 h 1085"/>
                <a:gd name="T32" fmla="*/ 1266 w 1607"/>
                <a:gd name="T33" fmla="*/ 1021 h 1085"/>
                <a:gd name="T34" fmla="*/ 1309 w 1607"/>
                <a:gd name="T35" fmla="*/ 1010 h 1085"/>
                <a:gd name="T36" fmla="*/ 1320 w 1607"/>
                <a:gd name="T37" fmla="*/ 1006 h 1085"/>
                <a:gd name="T38" fmla="*/ 1353 w 1607"/>
                <a:gd name="T39" fmla="*/ 995 h 1085"/>
                <a:gd name="T40" fmla="*/ 1373 w 1607"/>
                <a:gd name="T41" fmla="*/ 983 h 1085"/>
                <a:gd name="T42" fmla="*/ 1395 w 1607"/>
                <a:gd name="T43" fmla="*/ 973 h 1085"/>
                <a:gd name="T44" fmla="*/ 1424 w 1607"/>
                <a:gd name="T45" fmla="*/ 956 h 1085"/>
                <a:gd name="T46" fmla="*/ 1449 w 1607"/>
                <a:gd name="T47" fmla="*/ 937 h 1085"/>
                <a:gd name="T48" fmla="*/ 1476 w 1607"/>
                <a:gd name="T49" fmla="*/ 917 h 1085"/>
                <a:gd name="T50" fmla="*/ 1500 w 1607"/>
                <a:gd name="T51" fmla="*/ 891 h 1085"/>
                <a:gd name="T52" fmla="*/ 1523 w 1607"/>
                <a:gd name="T53" fmla="*/ 862 h 1085"/>
                <a:gd name="T54" fmla="*/ 1543 w 1607"/>
                <a:gd name="T55" fmla="*/ 824 h 1085"/>
                <a:gd name="T56" fmla="*/ 1560 w 1607"/>
                <a:gd name="T57" fmla="*/ 786 h 1085"/>
                <a:gd name="T58" fmla="*/ 1568 w 1607"/>
                <a:gd name="T59" fmla="*/ 763 h 1085"/>
                <a:gd name="T60" fmla="*/ 1573 w 1607"/>
                <a:gd name="T61" fmla="*/ 742 h 1085"/>
                <a:gd name="T62" fmla="*/ 1579 w 1607"/>
                <a:gd name="T63" fmla="*/ 717 h 1085"/>
                <a:gd name="T64" fmla="*/ 1583 w 1607"/>
                <a:gd name="T65" fmla="*/ 691 h 1085"/>
                <a:gd name="T66" fmla="*/ 1585 w 1607"/>
                <a:gd name="T67" fmla="*/ 665 h 1085"/>
                <a:gd name="T68" fmla="*/ 1585 w 1607"/>
                <a:gd name="T69" fmla="*/ 637 h 1085"/>
                <a:gd name="T70" fmla="*/ 1585 w 1607"/>
                <a:gd name="T71" fmla="*/ 621 h 1085"/>
                <a:gd name="T72" fmla="*/ 1585 w 1607"/>
                <a:gd name="T73" fmla="*/ 579 h 1085"/>
                <a:gd name="T74" fmla="*/ 1577 w 1607"/>
                <a:gd name="T75" fmla="*/ 512 h 1085"/>
                <a:gd name="T76" fmla="*/ 1571 w 1607"/>
                <a:gd name="T77" fmla="*/ 470 h 1085"/>
                <a:gd name="T78" fmla="*/ 1564 w 1607"/>
                <a:gd name="T79" fmla="*/ 425 h 1085"/>
                <a:gd name="T80" fmla="*/ 1552 w 1607"/>
                <a:gd name="T81" fmla="*/ 377 h 1085"/>
                <a:gd name="T82" fmla="*/ 1537 w 1607"/>
                <a:gd name="T83" fmla="*/ 328 h 1085"/>
                <a:gd name="T84" fmla="*/ 1521 w 1607"/>
                <a:gd name="T85" fmla="*/ 272 h 1085"/>
                <a:gd name="T86" fmla="*/ 1499 w 1607"/>
                <a:gd name="T87" fmla="*/ 218 h 1085"/>
                <a:gd name="T88" fmla="*/ 1472 w 1607"/>
                <a:gd name="T89" fmla="*/ 165 h 1085"/>
                <a:gd name="T90" fmla="*/ 1441 w 1607"/>
                <a:gd name="T91" fmla="*/ 109 h 1085"/>
                <a:gd name="T92" fmla="*/ 1404 w 1607"/>
                <a:gd name="T93" fmla="*/ 54 h 1085"/>
                <a:gd name="T94" fmla="*/ 1360 w 1607"/>
                <a:gd name="T95" fmla="*/ 0 h 108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607"/>
                <a:gd name="T145" fmla="*/ 0 h 1085"/>
                <a:gd name="T146" fmla="*/ 1607 w 1607"/>
                <a:gd name="T147" fmla="*/ 1085 h 108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607" h="1085">
                  <a:moveTo>
                    <a:pt x="0" y="929"/>
                  </a:moveTo>
                  <a:lnTo>
                    <a:pt x="40" y="941"/>
                  </a:lnTo>
                  <a:lnTo>
                    <a:pt x="148" y="966"/>
                  </a:lnTo>
                  <a:lnTo>
                    <a:pt x="305" y="1000"/>
                  </a:lnTo>
                  <a:lnTo>
                    <a:pt x="399" y="1019"/>
                  </a:lnTo>
                  <a:lnTo>
                    <a:pt x="501" y="1037"/>
                  </a:lnTo>
                  <a:lnTo>
                    <a:pt x="608" y="1052"/>
                  </a:lnTo>
                  <a:lnTo>
                    <a:pt x="718" y="1067"/>
                  </a:lnTo>
                  <a:lnTo>
                    <a:pt x="827" y="1077"/>
                  </a:lnTo>
                  <a:lnTo>
                    <a:pt x="937" y="1083"/>
                  </a:lnTo>
                  <a:lnTo>
                    <a:pt x="991" y="1085"/>
                  </a:lnTo>
                  <a:lnTo>
                    <a:pt x="1044" y="1085"/>
                  </a:lnTo>
                  <a:lnTo>
                    <a:pt x="1096" y="1083"/>
                  </a:lnTo>
                  <a:lnTo>
                    <a:pt x="1146" y="1079"/>
                  </a:lnTo>
                  <a:lnTo>
                    <a:pt x="1194" y="1073"/>
                  </a:lnTo>
                  <a:lnTo>
                    <a:pt x="1240" y="1065"/>
                  </a:lnTo>
                  <a:lnTo>
                    <a:pt x="1284" y="1058"/>
                  </a:lnTo>
                  <a:lnTo>
                    <a:pt x="1327" y="1046"/>
                  </a:lnTo>
                  <a:lnTo>
                    <a:pt x="1338" y="1042"/>
                  </a:lnTo>
                  <a:lnTo>
                    <a:pt x="1371" y="1031"/>
                  </a:lnTo>
                  <a:lnTo>
                    <a:pt x="1392" y="1019"/>
                  </a:lnTo>
                  <a:lnTo>
                    <a:pt x="1415" y="1008"/>
                  </a:lnTo>
                  <a:lnTo>
                    <a:pt x="1444" y="990"/>
                  </a:lnTo>
                  <a:lnTo>
                    <a:pt x="1469" y="971"/>
                  </a:lnTo>
                  <a:lnTo>
                    <a:pt x="1496" y="950"/>
                  </a:lnTo>
                  <a:lnTo>
                    <a:pt x="1520" y="923"/>
                  </a:lnTo>
                  <a:lnTo>
                    <a:pt x="1544" y="893"/>
                  </a:lnTo>
                  <a:lnTo>
                    <a:pt x="1565" y="854"/>
                  </a:lnTo>
                  <a:lnTo>
                    <a:pt x="1582" y="814"/>
                  </a:lnTo>
                  <a:lnTo>
                    <a:pt x="1590" y="791"/>
                  </a:lnTo>
                  <a:lnTo>
                    <a:pt x="1595" y="768"/>
                  </a:lnTo>
                  <a:lnTo>
                    <a:pt x="1601" y="743"/>
                  </a:lnTo>
                  <a:lnTo>
                    <a:pt x="1605" y="716"/>
                  </a:lnTo>
                  <a:lnTo>
                    <a:pt x="1607" y="689"/>
                  </a:lnTo>
                  <a:lnTo>
                    <a:pt x="1607" y="660"/>
                  </a:lnTo>
                  <a:lnTo>
                    <a:pt x="1607" y="643"/>
                  </a:lnTo>
                  <a:lnTo>
                    <a:pt x="1607" y="599"/>
                  </a:lnTo>
                  <a:lnTo>
                    <a:pt x="1599" y="530"/>
                  </a:lnTo>
                  <a:lnTo>
                    <a:pt x="1593" y="487"/>
                  </a:lnTo>
                  <a:lnTo>
                    <a:pt x="1586" y="441"/>
                  </a:lnTo>
                  <a:lnTo>
                    <a:pt x="1574" y="391"/>
                  </a:lnTo>
                  <a:lnTo>
                    <a:pt x="1559" y="340"/>
                  </a:lnTo>
                  <a:lnTo>
                    <a:pt x="1542" y="282"/>
                  </a:lnTo>
                  <a:lnTo>
                    <a:pt x="1519" y="226"/>
                  </a:lnTo>
                  <a:lnTo>
                    <a:pt x="1492" y="171"/>
                  </a:lnTo>
                  <a:lnTo>
                    <a:pt x="1461" y="113"/>
                  </a:lnTo>
                  <a:lnTo>
                    <a:pt x="1424" y="56"/>
                  </a:lnTo>
                  <a:lnTo>
                    <a:pt x="1378" y="0"/>
                  </a:lnTo>
                </a:path>
              </a:pathLst>
            </a:custGeom>
            <a:noFill/>
            <a:ln w="12700" cap="flat" cmpd="sng" algn="ctr">
              <a:solidFill>
                <a:schemeClr val="accent1">
                  <a:alpha val="29019"/>
                </a:schemeClr>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036" name="フリーフォーム 21"/>
            <p:cNvSpPr>
              <a:spLocks/>
            </p:cNvSpPr>
            <p:nvPr/>
          </p:nvSpPr>
          <p:spPr bwMode="auto">
            <a:xfrm>
              <a:off x="2082" y="2032"/>
              <a:ext cx="1595" cy="657"/>
            </a:xfrm>
            <a:custGeom>
              <a:avLst/>
              <a:gdLst>
                <a:gd name="T0" fmla="*/ 0 w 1620"/>
                <a:gd name="T1" fmla="*/ 584 h 657"/>
                <a:gd name="T2" fmla="*/ 29 w 1620"/>
                <a:gd name="T3" fmla="*/ 590 h 657"/>
                <a:gd name="T4" fmla="*/ 105 w 1620"/>
                <a:gd name="T5" fmla="*/ 605 h 657"/>
                <a:gd name="T6" fmla="*/ 226 w 1620"/>
                <a:gd name="T7" fmla="*/ 624 h 657"/>
                <a:gd name="T8" fmla="*/ 293 w 1620"/>
                <a:gd name="T9" fmla="*/ 634 h 657"/>
                <a:gd name="T10" fmla="*/ 370 w 1620"/>
                <a:gd name="T11" fmla="*/ 642 h 657"/>
                <a:gd name="T12" fmla="*/ 454 w 1620"/>
                <a:gd name="T13" fmla="*/ 649 h 657"/>
                <a:gd name="T14" fmla="*/ 540 w 1620"/>
                <a:gd name="T15" fmla="*/ 653 h 657"/>
                <a:gd name="T16" fmla="*/ 631 w 1620"/>
                <a:gd name="T17" fmla="*/ 657 h 657"/>
                <a:gd name="T18" fmla="*/ 721 w 1620"/>
                <a:gd name="T19" fmla="*/ 655 h 657"/>
                <a:gd name="T20" fmla="*/ 809 w 1620"/>
                <a:gd name="T21" fmla="*/ 651 h 657"/>
                <a:gd name="T22" fmla="*/ 899 w 1620"/>
                <a:gd name="T23" fmla="*/ 643 h 657"/>
                <a:gd name="T24" fmla="*/ 986 w 1620"/>
                <a:gd name="T25" fmla="*/ 630 h 657"/>
                <a:gd name="T26" fmla="*/ 1030 w 1620"/>
                <a:gd name="T27" fmla="*/ 620 h 657"/>
                <a:gd name="T28" fmla="*/ 1070 w 1620"/>
                <a:gd name="T29" fmla="*/ 611 h 657"/>
                <a:gd name="T30" fmla="*/ 1083 w 1620"/>
                <a:gd name="T31" fmla="*/ 607 h 657"/>
                <a:gd name="T32" fmla="*/ 1120 w 1620"/>
                <a:gd name="T33" fmla="*/ 597 h 657"/>
                <a:gd name="T34" fmla="*/ 1176 w 1620"/>
                <a:gd name="T35" fmla="*/ 576 h 657"/>
                <a:gd name="T36" fmla="*/ 1208 w 1620"/>
                <a:gd name="T37" fmla="*/ 563 h 657"/>
                <a:gd name="T38" fmla="*/ 1241 w 1620"/>
                <a:gd name="T39" fmla="*/ 547 h 657"/>
                <a:gd name="T40" fmla="*/ 1279 w 1620"/>
                <a:gd name="T41" fmla="*/ 528 h 657"/>
                <a:gd name="T42" fmla="*/ 1313 w 1620"/>
                <a:gd name="T43" fmla="*/ 507 h 657"/>
                <a:gd name="T44" fmla="*/ 1351 w 1620"/>
                <a:gd name="T45" fmla="*/ 482 h 657"/>
                <a:gd name="T46" fmla="*/ 1390 w 1620"/>
                <a:gd name="T47" fmla="*/ 451 h 657"/>
                <a:gd name="T48" fmla="*/ 1426 w 1620"/>
                <a:gd name="T49" fmla="*/ 419 h 657"/>
                <a:gd name="T50" fmla="*/ 1457 w 1620"/>
                <a:gd name="T51" fmla="*/ 380 h 657"/>
                <a:gd name="T52" fmla="*/ 1489 w 1620"/>
                <a:gd name="T53" fmla="*/ 338 h 657"/>
                <a:gd name="T54" fmla="*/ 1501 w 1620"/>
                <a:gd name="T55" fmla="*/ 317 h 657"/>
                <a:gd name="T56" fmla="*/ 1515 w 1620"/>
                <a:gd name="T57" fmla="*/ 294 h 657"/>
                <a:gd name="T58" fmla="*/ 1524 w 1620"/>
                <a:gd name="T59" fmla="*/ 265 h 657"/>
                <a:gd name="T60" fmla="*/ 1534 w 1620"/>
                <a:gd name="T61" fmla="*/ 235 h 657"/>
                <a:gd name="T62" fmla="*/ 1544 w 1620"/>
                <a:gd name="T63" fmla="*/ 196 h 657"/>
                <a:gd name="T64" fmla="*/ 1556 w 1620"/>
                <a:gd name="T65" fmla="*/ 150 h 657"/>
                <a:gd name="T66" fmla="*/ 1565 w 1620"/>
                <a:gd name="T67" fmla="*/ 102 h 657"/>
                <a:gd name="T68" fmla="*/ 1570 w 1620"/>
                <a:gd name="T69" fmla="*/ 52 h 657"/>
                <a:gd name="T70" fmla="*/ 1570 w 1620"/>
                <a:gd name="T71" fmla="*/ 25 h 657"/>
                <a:gd name="T72" fmla="*/ 1570 w 1620"/>
                <a:gd name="T73" fmla="*/ 0 h 65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620"/>
                <a:gd name="T112" fmla="*/ 0 h 657"/>
                <a:gd name="T113" fmla="*/ 1620 w 1620"/>
                <a:gd name="T114" fmla="*/ 657 h 65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620" h="657">
                  <a:moveTo>
                    <a:pt x="0" y="584"/>
                  </a:moveTo>
                  <a:lnTo>
                    <a:pt x="29" y="590"/>
                  </a:lnTo>
                  <a:lnTo>
                    <a:pt x="109" y="605"/>
                  </a:lnTo>
                  <a:lnTo>
                    <a:pt x="234" y="624"/>
                  </a:lnTo>
                  <a:lnTo>
                    <a:pt x="303" y="634"/>
                  </a:lnTo>
                  <a:lnTo>
                    <a:pt x="382" y="642"/>
                  </a:lnTo>
                  <a:lnTo>
                    <a:pt x="468" y="649"/>
                  </a:lnTo>
                  <a:lnTo>
                    <a:pt x="557" y="653"/>
                  </a:lnTo>
                  <a:lnTo>
                    <a:pt x="651" y="657"/>
                  </a:lnTo>
                  <a:lnTo>
                    <a:pt x="743" y="655"/>
                  </a:lnTo>
                  <a:lnTo>
                    <a:pt x="835" y="651"/>
                  </a:lnTo>
                  <a:lnTo>
                    <a:pt x="927" y="643"/>
                  </a:lnTo>
                  <a:lnTo>
                    <a:pt x="1017" y="630"/>
                  </a:lnTo>
                  <a:lnTo>
                    <a:pt x="1062" y="620"/>
                  </a:lnTo>
                  <a:lnTo>
                    <a:pt x="1104" y="611"/>
                  </a:lnTo>
                  <a:lnTo>
                    <a:pt x="1117" y="607"/>
                  </a:lnTo>
                  <a:lnTo>
                    <a:pt x="1156" y="597"/>
                  </a:lnTo>
                  <a:lnTo>
                    <a:pt x="1213" y="576"/>
                  </a:lnTo>
                  <a:lnTo>
                    <a:pt x="1246" y="563"/>
                  </a:lnTo>
                  <a:lnTo>
                    <a:pt x="1280" y="547"/>
                  </a:lnTo>
                  <a:lnTo>
                    <a:pt x="1319" y="528"/>
                  </a:lnTo>
                  <a:lnTo>
                    <a:pt x="1355" y="507"/>
                  </a:lnTo>
                  <a:lnTo>
                    <a:pt x="1394" y="482"/>
                  </a:lnTo>
                  <a:lnTo>
                    <a:pt x="1434" y="451"/>
                  </a:lnTo>
                  <a:lnTo>
                    <a:pt x="1471" y="419"/>
                  </a:lnTo>
                  <a:lnTo>
                    <a:pt x="1503" y="380"/>
                  </a:lnTo>
                  <a:lnTo>
                    <a:pt x="1536" y="338"/>
                  </a:lnTo>
                  <a:lnTo>
                    <a:pt x="1549" y="317"/>
                  </a:lnTo>
                  <a:lnTo>
                    <a:pt x="1563" y="294"/>
                  </a:lnTo>
                  <a:lnTo>
                    <a:pt x="1572" y="265"/>
                  </a:lnTo>
                  <a:lnTo>
                    <a:pt x="1582" y="235"/>
                  </a:lnTo>
                  <a:lnTo>
                    <a:pt x="1593" y="196"/>
                  </a:lnTo>
                  <a:lnTo>
                    <a:pt x="1605" y="150"/>
                  </a:lnTo>
                  <a:lnTo>
                    <a:pt x="1615" y="102"/>
                  </a:lnTo>
                  <a:lnTo>
                    <a:pt x="1620" y="52"/>
                  </a:lnTo>
                  <a:lnTo>
                    <a:pt x="1620" y="25"/>
                  </a:lnTo>
                  <a:lnTo>
                    <a:pt x="1620" y="0"/>
                  </a:lnTo>
                </a:path>
              </a:pathLst>
            </a:custGeom>
            <a:noFill/>
            <a:ln w="12700" cap="flat" cmpd="sng" algn="ctr">
              <a:solidFill>
                <a:schemeClr val="accent1">
                  <a:alpha val="29019"/>
                </a:schemeClr>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037" name="フリーフォーム 22"/>
            <p:cNvSpPr>
              <a:spLocks/>
            </p:cNvSpPr>
            <p:nvPr/>
          </p:nvSpPr>
          <p:spPr bwMode="auto">
            <a:xfrm>
              <a:off x="2500" y="1608"/>
              <a:ext cx="1142" cy="1125"/>
            </a:xfrm>
            <a:custGeom>
              <a:avLst/>
              <a:gdLst>
                <a:gd name="T0" fmla="*/ 0 w 1142"/>
                <a:gd name="T1" fmla="*/ 1102 h 1146"/>
                <a:gd name="T2" fmla="*/ 36 w 1142"/>
                <a:gd name="T3" fmla="*/ 1104 h 1146"/>
                <a:gd name="T4" fmla="*/ 132 w 1142"/>
                <a:gd name="T5" fmla="*/ 1102 h 1146"/>
                <a:gd name="T6" fmla="*/ 200 w 1142"/>
                <a:gd name="T7" fmla="*/ 1100 h 1146"/>
                <a:gd name="T8" fmla="*/ 274 w 1142"/>
                <a:gd name="T9" fmla="*/ 1095 h 1146"/>
                <a:gd name="T10" fmla="*/ 355 w 1142"/>
                <a:gd name="T11" fmla="*/ 1090 h 1146"/>
                <a:gd name="T12" fmla="*/ 438 w 1142"/>
                <a:gd name="T13" fmla="*/ 1078 h 1146"/>
                <a:gd name="T14" fmla="*/ 526 w 1142"/>
                <a:gd name="T15" fmla="*/ 1066 h 1146"/>
                <a:gd name="T16" fmla="*/ 614 w 1142"/>
                <a:gd name="T17" fmla="*/ 1047 h 1146"/>
                <a:gd name="T18" fmla="*/ 658 w 1142"/>
                <a:gd name="T19" fmla="*/ 1036 h 1146"/>
                <a:gd name="T20" fmla="*/ 701 w 1142"/>
                <a:gd name="T21" fmla="*/ 1026 h 1146"/>
                <a:gd name="T22" fmla="*/ 743 w 1142"/>
                <a:gd name="T23" fmla="*/ 1012 h 1146"/>
                <a:gd name="T24" fmla="*/ 783 w 1142"/>
                <a:gd name="T25" fmla="*/ 997 h 1146"/>
                <a:gd name="T26" fmla="*/ 822 w 1142"/>
                <a:gd name="T27" fmla="*/ 980 h 1146"/>
                <a:gd name="T28" fmla="*/ 860 w 1142"/>
                <a:gd name="T29" fmla="*/ 962 h 1146"/>
                <a:gd name="T30" fmla="*/ 895 w 1142"/>
                <a:gd name="T31" fmla="*/ 943 h 1146"/>
                <a:gd name="T32" fmla="*/ 927 w 1142"/>
                <a:gd name="T33" fmla="*/ 923 h 1146"/>
                <a:gd name="T34" fmla="*/ 958 w 1142"/>
                <a:gd name="T35" fmla="*/ 901 h 1146"/>
                <a:gd name="T36" fmla="*/ 985 w 1142"/>
                <a:gd name="T37" fmla="*/ 877 h 1146"/>
                <a:gd name="T38" fmla="*/ 1012 w 1142"/>
                <a:gd name="T39" fmla="*/ 851 h 1146"/>
                <a:gd name="T40" fmla="*/ 1033 w 1142"/>
                <a:gd name="T41" fmla="*/ 821 h 1146"/>
                <a:gd name="T42" fmla="*/ 1040 w 1142"/>
                <a:gd name="T43" fmla="*/ 811 h 1146"/>
                <a:gd name="T44" fmla="*/ 1060 w 1142"/>
                <a:gd name="T45" fmla="*/ 778 h 1146"/>
                <a:gd name="T46" fmla="*/ 1073 w 1142"/>
                <a:gd name="T47" fmla="*/ 755 h 1146"/>
                <a:gd name="T48" fmla="*/ 1085 w 1142"/>
                <a:gd name="T49" fmla="*/ 723 h 1146"/>
                <a:gd name="T50" fmla="*/ 1098 w 1142"/>
                <a:gd name="T51" fmla="*/ 686 h 1146"/>
                <a:gd name="T52" fmla="*/ 1112 w 1142"/>
                <a:gd name="T53" fmla="*/ 640 h 1146"/>
                <a:gd name="T54" fmla="*/ 1123 w 1142"/>
                <a:gd name="T55" fmla="*/ 588 h 1146"/>
                <a:gd name="T56" fmla="*/ 1133 w 1142"/>
                <a:gd name="T57" fmla="*/ 531 h 1146"/>
                <a:gd name="T58" fmla="*/ 1140 w 1142"/>
                <a:gd name="T59" fmla="*/ 464 h 1146"/>
                <a:gd name="T60" fmla="*/ 1142 w 1142"/>
                <a:gd name="T61" fmla="*/ 389 h 1146"/>
                <a:gd name="T62" fmla="*/ 1142 w 1142"/>
                <a:gd name="T63" fmla="*/ 305 h 1146"/>
                <a:gd name="T64" fmla="*/ 1136 w 1142"/>
                <a:gd name="T65" fmla="*/ 211 h 1146"/>
                <a:gd name="T66" fmla="*/ 1127 w 1142"/>
                <a:gd name="T67" fmla="*/ 111 h 1146"/>
                <a:gd name="T68" fmla="*/ 1110 w 1142"/>
                <a:gd name="T69" fmla="*/ 0 h 11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42"/>
                <a:gd name="T106" fmla="*/ 0 h 1146"/>
                <a:gd name="T107" fmla="*/ 1142 w 1142"/>
                <a:gd name="T108" fmla="*/ 1146 h 11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42" h="1146">
                  <a:moveTo>
                    <a:pt x="0" y="1144"/>
                  </a:moveTo>
                  <a:lnTo>
                    <a:pt x="36" y="1146"/>
                  </a:lnTo>
                  <a:lnTo>
                    <a:pt x="132" y="1144"/>
                  </a:lnTo>
                  <a:lnTo>
                    <a:pt x="200" y="1142"/>
                  </a:lnTo>
                  <a:lnTo>
                    <a:pt x="274" y="1136"/>
                  </a:lnTo>
                  <a:lnTo>
                    <a:pt x="355" y="1131"/>
                  </a:lnTo>
                  <a:lnTo>
                    <a:pt x="438" y="1119"/>
                  </a:lnTo>
                  <a:lnTo>
                    <a:pt x="526" y="1106"/>
                  </a:lnTo>
                  <a:lnTo>
                    <a:pt x="614" y="1087"/>
                  </a:lnTo>
                  <a:lnTo>
                    <a:pt x="658" y="1075"/>
                  </a:lnTo>
                  <a:lnTo>
                    <a:pt x="701" y="1064"/>
                  </a:lnTo>
                  <a:lnTo>
                    <a:pt x="743" y="1050"/>
                  </a:lnTo>
                  <a:lnTo>
                    <a:pt x="783" y="1035"/>
                  </a:lnTo>
                  <a:lnTo>
                    <a:pt x="822" y="1017"/>
                  </a:lnTo>
                  <a:lnTo>
                    <a:pt x="860" y="998"/>
                  </a:lnTo>
                  <a:lnTo>
                    <a:pt x="895" y="979"/>
                  </a:lnTo>
                  <a:lnTo>
                    <a:pt x="927" y="958"/>
                  </a:lnTo>
                  <a:lnTo>
                    <a:pt x="958" y="935"/>
                  </a:lnTo>
                  <a:lnTo>
                    <a:pt x="985" y="910"/>
                  </a:lnTo>
                  <a:lnTo>
                    <a:pt x="1012" y="883"/>
                  </a:lnTo>
                  <a:lnTo>
                    <a:pt x="1033" y="852"/>
                  </a:lnTo>
                  <a:lnTo>
                    <a:pt x="1040" y="841"/>
                  </a:lnTo>
                  <a:lnTo>
                    <a:pt x="1060" y="808"/>
                  </a:lnTo>
                  <a:lnTo>
                    <a:pt x="1073" y="783"/>
                  </a:lnTo>
                  <a:lnTo>
                    <a:pt x="1085" y="751"/>
                  </a:lnTo>
                  <a:lnTo>
                    <a:pt x="1098" y="712"/>
                  </a:lnTo>
                  <a:lnTo>
                    <a:pt x="1112" y="664"/>
                  </a:lnTo>
                  <a:lnTo>
                    <a:pt x="1123" y="610"/>
                  </a:lnTo>
                  <a:lnTo>
                    <a:pt x="1133" y="551"/>
                  </a:lnTo>
                  <a:lnTo>
                    <a:pt x="1140" y="482"/>
                  </a:lnTo>
                  <a:lnTo>
                    <a:pt x="1142" y="403"/>
                  </a:lnTo>
                  <a:lnTo>
                    <a:pt x="1142" y="317"/>
                  </a:lnTo>
                  <a:lnTo>
                    <a:pt x="1136" y="219"/>
                  </a:lnTo>
                  <a:lnTo>
                    <a:pt x="1127" y="115"/>
                  </a:lnTo>
                  <a:lnTo>
                    <a:pt x="1110" y="0"/>
                  </a:lnTo>
                </a:path>
              </a:pathLst>
            </a:custGeom>
            <a:noFill/>
            <a:ln w="12700" cap="flat" cmpd="sng" algn="ctr">
              <a:solidFill>
                <a:schemeClr val="accent1">
                  <a:alpha val="29019"/>
                </a:schemeClr>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038" name="フリーフォーム 23"/>
            <p:cNvSpPr>
              <a:spLocks/>
            </p:cNvSpPr>
            <p:nvPr/>
          </p:nvSpPr>
          <p:spPr bwMode="auto">
            <a:xfrm>
              <a:off x="3381" y="1608"/>
              <a:ext cx="296" cy="246"/>
            </a:xfrm>
            <a:custGeom>
              <a:avLst/>
              <a:gdLst>
                <a:gd name="T0" fmla="*/ 0 w 309"/>
                <a:gd name="T1" fmla="*/ 0 h 263"/>
                <a:gd name="T2" fmla="*/ 35 w 309"/>
                <a:gd name="T3" fmla="*/ 17 h 263"/>
                <a:gd name="T4" fmla="*/ 73 w 309"/>
                <a:gd name="T5" fmla="*/ 36 h 263"/>
                <a:gd name="T6" fmla="*/ 120 w 309"/>
                <a:gd name="T7" fmla="*/ 64 h 263"/>
                <a:gd name="T8" fmla="*/ 143 w 309"/>
                <a:gd name="T9" fmla="*/ 79 h 263"/>
                <a:gd name="T10" fmla="*/ 168 w 309"/>
                <a:gd name="T11" fmla="*/ 97 h 263"/>
                <a:gd name="T12" fmla="*/ 192 w 309"/>
                <a:gd name="T13" fmla="*/ 115 h 263"/>
                <a:gd name="T14" fmla="*/ 213 w 309"/>
                <a:gd name="T15" fmla="*/ 136 h 263"/>
                <a:gd name="T16" fmla="*/ 236 w 309"/>
                <a:gd name="T17" fmla="*/ 157 h 263"/>
                <a:gd name="T18" fmla="*/ 254 w 309"/>
                <a:gd name="T19" fmla="*/ 180 h 263"/>
                <a:gd name="T20" fmla="*/ 272 w 309"/>
                <a:gd name="T21" fmla="*/ 205 h 263"/>
                <a:gd name="T22" fmla="*/ 284 w 309"/>
                <a:gd name="T23" fmla="*/ 230 h 26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09"/>
                <a:gd name="T37" fmla="*/ 0 h 263"/>
                <a:gd name="T38" fmla="*/ 309 w 309"/>
                <a:gd name="T39" fmla="*/ 263 h 26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9" h="263">
                  <a:moveTo>
                    <a:pt x="0" y="0"/>
                  </a:moveTo>
                  <a:lnTo>
                    <a:pt x="39" y="19"/>
                  </a:lnTo>
                  <a:lnTo>
                    <a:pt x="79" y="42"/>
                  </a:lnTo>
                  <a:lnTo>
                    <a:pt x="131" y="73"/>
                  </a:lnTo>
                  <a:lnTo>
                    <a:pt x="156" y="90"/>
                  </a:lnTo>
                  <a:lnTo>
                    <a:pt x="183" y="111"/>
                  </a:lnTo>
                  <a:lnTo>
                    <a:pt x="209" y="132"/>
                  </a:lnTo>
                  <a:lnTo>
                    <a:pt x="232" y="155"/>
                  </a:lnTo>
                  <a:lnTo>
                    <a:pt x="257" y="180"/>
                  </a:lnTo>
                  <a:lnTo>
                    <a:pt x="277" y="205"/>
                  </a:lnTo>
                  <a:lnTo>
                    <a:pt x="296" y="234"/>
                  </a:lnTo>
                  <a:lnTo>
                    <a:pt x="309" y="263"/>
                  </a:lnTo>
                </a:path>
              </a:pathLst>
            </a:custGeom>
            <a:noFill/>
            <a:ln w="12700" cap="flat" cmpd="sng" algn="ctr">
              <a:solidFill>
                <a:schemeClr val="accent1">
                  <a:alpha val="29019"/>
                </a:schemeClr>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039" name="フリーフォーム 24"/>
            <p:cNvSpPr>
              <a:spLocks/>
            </p:cNvSpPr>
            <p:nvPr/>
          </p:nvSpPr>
          <p:spPr bwMode="auto">
            <a:xfrm>
              <a:off x="2079" y="2576"/>
              <a:ext cx="951" cy="157"/>
            </a:xfrm>
            <a:custGeom>
              <a:avLst/>
              <a:gdLst>
                <a:gd name="T0" fmla="*/ 0 w 960"/>
                <a:gd name="T1" fmla="*/ 0 h 157"/>
                <a:gd name="T2" fmla="*/ 96 w 960"/>
                <a:gd name="T3" fmla="*/ 27 h 157"/>
                <a:gd name="T4" fmla="*/ 205 w 960"/>
                <a:gd name="T5" fmla="*/ 53 h 157"/>
                <a:gd name="T6" fmla="*/ 334 w 960"/>
                <a:gd name="T7" fmla="*/ 84 h 157"/>
                <a:gd name="T8" fmla="*/ 483 w 960"/>
                <a:gd name="T9" fmla="*/ 113 h 157"/>
                <a:gd name="T10" fmla="*/ 562 w 960"/>
                <a:gd name="T11" fmla="*/ 126 h 157"/>
                <a:gd name="T12" fmla="*/ 642 w 960"/>
                <a:gd name="T13" fmla="*/ 138 h 157"/>
                <a:gd name="T14" fmla="*/ 721 w 960"/>
                <a:gd name="T15" fmla="*/ 146 h 157"/>
                <a:gd name="T16" fmla="*/ 796 w 960"/>
                <a:gd name="T17" fmla="*/ 153 h 157"/>
                <a:gd name="T18" fmla="*/ 871 w 960"/>
                <a:gd name="T19" fmla="*/ 157 h 157"/>
                <a:gd name="T20" fmla="*/ 942 w 960"/>
                <a:gd name="T21" fmla="*/ 155 h 1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60"/>
                <a:gd name="T34" fmla="*/ 0 h 157"/>
                <a:gd name="T35" fmla="*/ 960 w 960"/>
                <a:gd name="T36" fmla="*/ 157 h 1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60" h="157">
                  <a:moveTo>
                    <a:pt x="0" y="0"/>
                  </a:moveTo>
                  <a:lnTo>
                    <a:pt x="98" y="27"/>
                  </a:lnTo>
                  <a:lnTo>
                    <a:pt x="209" y="53"/>
                  </a:lnTo>
                  <a:lnTo>
                    <a:pt x="340" y="84"/>
                  </a:lnTo>
                  <a:lnTo>
                    <a:pt x="493" y="113"/>
                  </a:lnTo>
                  <a:lnTo>
                    <a:pt x="572" y="126"/>
                  </a:lnTo>
                  <a:lnTo>
                    <a:pt x="654" y="138"/>
                  </a:lnTo>
                  <a:lnTo>
                    <a:pt x="735" y="146"/>
                  </a:lnTo>
                  <a:lnTo>
                    <a:pt x="812" y="153"/>
                  </a:lnTo>
                  <a:lnTo>
                    <a:pt x="887" y="157"/>
                  </a:lnTo>
                  <a:lnTo>
                    <a:pt x="960" y="155"/>
                  </a:lnTo>
                </a:path>
              </a:pathLst>
            </a:custGeom>
            <a:noFill/>
            <a:ln w="12700" cap="flat" cmpd="sng" algn="ctr">
              <a:solidFill>
                <a:schemeClr val="accent1">
                  <a:alpha val="29019"/>
                </a:schemeClr>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14" name="タイトル プレースホルダー 13"/>
          <p:cNvSpPr>
            <a:spLocks noGrp="1"/>
          </p:cNvSpPr>
          <p:nvPr>
            <p:ph type="title"/>
          </p:nvPr>
        </p:nvSpPr>
        <p:spPr>
          <a:xfrm>
            <a:off x="457200" y="428625"/>
            <a:ext cx="8229600" cy="1143000"/>
          </a:xfrm>
          <a:prstGeom prst="rect">
            <a:avLst/>
          </a:prstGeom>
          <a:effectLst>
            <a:softEdge rad="12700"/>
          </a:effectLst>
        </p:spPr>
        <p:txBody>
          <a:bodyPr vert="horz" rtlCol="0" anchor="ctr">
            <a:normAutofit/>
          </a:bodyPr>
          <a:lstStyle/>
          <a:p>
            <a:r>
              <a:rPr lang="ja-JP" altLang="en-US" smtClean="0"/>
              <a:t>マスター タイトルの書式設定</a:t>
            </a:r>
            <a:endParaRPr lang="en-US"/>
          </a:p>
        </p:txBody>
      </p:sp>
      <p:sp>
        <p:nvSpPr>
          <p:cNvPr id="1031" name="テキスト プレースホルダー 12"/>
          <p:cNvSpPr>
            <a:spLocks noGrp="1"/>
          </p:cNvSpPr>
          <p:nvPr>
            <p:ph type="body" idx="1"/>
          </p:nvPr>
        </p:nvSpPr>
        <p:spPr bwMode="auto">
          <a:xfrm>
            <a:off x="457200" y="1601788"/>
            <a:ext cx="8229600" cy="468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grpSp>
        <p:nvGrpSpPr>
          <p:cNvPr id="3" name="グループ化 2"/>
          <p:cNvGrpSpPr/>
          <p:nvPr/>
        </p:nvGrpSpPr>
        <p:grpSpPr>
          <a:xfrm>
            <a:off x="8072430" y="5827532"/>
            <a:ext cx="1071570" cy="1036602"/>
            <a:chOff x="6357950" y="5000636"/>
            <a:chExt cx="1071570" cy="1036602"/>
          </a:xfrm>
          <a:solidFill>
            <a:schemeClr val="accent1">
              <a:alpha val="30000"/>
            </a:schemeClr>
          </a:solidFill>
        </p:grpSpPr>
        <p:sp>
          <p:nvSpPr>
            <p:cNvPr id="33" name="フリーフォーム 32"/>
            <p:cNvSpPr>
              <a:spLocks/>
            </p:cNvSpPr>
            <p:nvPr/>
          </p:nvSpPr>
          <p:spPr bwMode="auto">
            <a:xfrm rot="21162566">
              <a:off x="6357950" y="5000636"/>
              <a:ext cx="1071570" cy="1036602"/>
            </a:xfrm>
            <a:custGeom>
              <a:avLst/>
              <a:gdLst>
                <a:gd name="T0" fmla="*/ 320675 w 551"/>
                <a:gd name="T1" fmla="*/ 11112 h 537"/>
                <a:gd name="T2" fmla="*/ 331787 w 551"/>
                <a:gd name="T3" fmla="*/ 11112 h 537"/>
                <a:gd name="T4" fmla="*/ 265112 w 551"/>
                <a:gd name="T5" fmla="*/ 93662 h 537"/>
                <a:gd name="T6" fmla="*/ 171450 w 551"/>
                <a:gd name="T7" fmla="*/ 185737 h 537"/>
                <a:gd name="T8" fmla="*/ 112712 w 551"/>
                <a:gd name="T9" fmla="*/ 334962 h 537"/>
                <a:gd name="T10" fmla="*/ 136525 w 551"/>
                <a:gd name="T11" fmla="*/ 495300 h 537"/>
                <a:gd name="T12" fmla="*/ 241300 w 551"/>
                <a:gd name="T13" fmla="*/ 633412 h 537"/>
                <a:gd name="T14" fmla="*/ 401637 w 551"/>
                <a:gd name="T15" fmla="*/ 715962 h 537"/>
                <a:gd name="T16" fmla="*/ 563562 w 551"/>
                <a:gd name="T17" fmla="*/ 715962 h 537"/>
                <a:gd name="T18" fmla="*/ 688975 w 551"/>
                <a:gd name="T19" fmla="*/ 600075 h 537"/>
                <a:gd name="T20" fmla="*/ 701675 w 551"/>
                <a:gd name="T21" fmla="*/ 495300 h 537"/>
                <a:gd name="T22" fmla="*/ 642937 w 551"/>
                <a:gd name="T23" fmla="*/ 358775 h 537"/>
                <a:gd name="T24" fmla="*/ 701675 w 551"/>
                <a:gd name="T25" fmla="*/ 404812 h 537"/>
                <a:gd name="T26" fmla="*/ 622300 w 551"/>
                <a:gd name="T27" fmla="*/ 288925 h 537"/>
                <a:gd name="T28" fmla="*/ 735012 w 551"/>
                <a:gd name="T29" fmla="*/ 392112 h 537"/>
                <a:gd name="T30" fmla="*/ 758825 w 551"/>
                <a:gd name="T31" fmla="*/ 471487 h 537"/>
                <a:gd name="T32" fmla="*/ 735012 w 551"/>
                <a:gd name="T33" fmla="*/ 587375 h 537"/>
                <a:gd name="T34" fmla="*/ 746125 w 551"/>
                <a:gd name="T35" fmla="*/ 577850 h 537"/>
                <a:gd name="T36" fmla="*/ 792162 w 551"/>
                <a:gd name="T37" fmla="*/ 495300 h 537"/>
                <a:gd name="T38" fmla="*/ 792162 w 551"/>
                <a:gd name="T39" fmla="*/ 415925 h 537"/>
                <a:gd name="T40" fmla="*/ 725487 w 551"/>
                <a:gd name="T41" fmla="*/ 263525 h 537"/>
                <a:gd name="T42" fmla="*/ 746125 w 551"/>
                <a:gd name="T43" fmla="*/ 242887 h 537"/>
                <a:gd name="T44" fmla="*/ 642937 w 551"/>
                <a:gd name="T45" fmla="*/ 160337 h 537"/>
                <a:gd name="T46" fmla="*/ 527050 w 551"/>
                <a:gd name="T47" fmla="*/ 139700 h 537"/>
                <a:gd name="T48" fmla="*/ 517525 w 551"/>
                <a:gd name="T49" fmla="*/ 127000 h 537"/>
                <a:gd name="T50" fmla="*/ 527050 w 551"/>
                <a:gd name="T51" fmla="*/ 103187 h 537"/>
                <a:gd name="T52" fmla="*/ 585787 w 551"/>
                <a:gd name="T53" fmla="*/ 80962 h 537"/>
                <a:gd name="T54" fmla="*/ 782637 w 551"/>
                <a:gd name="T55" fmla="*/ 196850 h 537"/>
                <a:gd name="T56" fmla="*/ 862012 w 551"/>
                <a:gd name="T57" fmla="*/ 334962 h 537"/>
                <a:gd name="T58" fmla="*/ 862012 w 551"/>
                <a:gd name="T59" fmla="*/ 495300 h 537"/>
                <a:gd name="T60" fmla="*/ 804862 w 551"/>
                <a:gd name="T61" fmla="*/ 669925 h 537"/>
                <a:gd name="T62" fmla="*/ 688975 w 551"/>
                <a:gd name="T63" fmla="*/ 785812 h 537"/>
                <a:gd name="T64" fmla="*/ 563562 w 551"/>
                <a:gd name="T65" fmla="*/ 842962 h 537"/>
                <a:gd name="T66" fmla="*/ 390525 w 551"/>
                <a:gd name="T67" fmla="*/ 852487 h 537"/>
                <a:gd name="T68" fmla="*/ 207962 w 551"/>
                <a:gd name="T69" fmla="*/ 793750 h 537"/>
                <a:gd name="T70" fmla="*/ 57150 w 551"/>
                <a:gd name="T71" fmla="*/ 669925 h 537"/>
                <a:gd name="T72" fmla="*/ 46037 w 551"/>
                <a:gd name="T73" fmla="*/ 611187 h 537"/>
                <a:gd name="T74" fmla="*/ 92075 w 551"/>
                <a:gd name="T75" fmla="*/ 690562 h 537"/>
                <a:gd name="T76" fmla="*/ 103187 w 551"/>
                <a:gd name="T77" fmla="*/ 681037 h 537"/>
                <a:gd name="T78" fmla="*/ 112712 w 551"/>
                <a:gd name="T79" fmla="*/ 690562 h 537"/>
                <a:gd name="T80" fmla="*/ 33337 w 551"/>
                <a:gd name="T81" fmla="*/ 528637 h 537"/>
                <a:gd name="T82" fmla="*/ 0 w 551"/>
                <a:gd name="T83" fmla="*/ 379412 h 537"/>
                <a:gd name="T84" fmla="*/ 9525 w 551"/>
                <a:gd name="T85" fmla="*/ 404812 h 537"/>
                <a:gd name="T86" fmla="*/ 46037 w 551"/>
                <a:gd name="T87" fmla="*/ 368300 h 537"/>
                <a:gd name="T88" fmla="*/ 79375 w 551"/>
                <a:gd name="T89" fmla="*/ 219075 h 537"/>
                <a:gd name="T90" fmla="*/ 182562 w 551"/>
                <a:gd name="T91" fmla="*/ 103187 h 537"/>
                <a:gd name="T92" fmla="*/ 265112 w 551"/>
                <a:gd name="T93" fmla="*/ 57150 h 537"/>
                <a:gd name="T94" fmla="*/ 311150 w 551"/>
                <a:gd name="T95" fmla="*/ 23812 h 537"/>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551"/>
                <a:gd name="T145" fmla="*/ 0 h 537"/>
                <a:gd name="T146" fmla="*/ 0 w 551"/>
                <a:gd name="T147" fmla="*/ 0 h 53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51" h="537">
                  <a:moveTo>
                    <a:pt x="196" y="15"/>
                  </a:moveTo>
                  <a:lnTo>
                    <a:pt x="202" y="7"/>
                  </a:lnTo>
                  <a:lnTo>
                    <a:pt x="217" y="0"/>
                  </a:lnTo>
                  <a:lnTo>
                    <a:pt x="209" y="7"/>
                  </a:lnTo>
                  <a:lnTo>
                    <a:pt x="196" y="30"/>
                  </a:lnTo>
                  <a:lnTo>
                    <a:pt x="167" y="59"/>
                  </a:lnTo>
                  <a:lnTo>
                    <a:pt x="136" y="80"/>
                  </a:lnTo>
                  <a:lnTo>
                    <a:pt x="108" y="117"/>
                  </a:lnTo>
                  <a:lnTo>
                    <a:pt x="86" y="174"/>
                  </a:lnTo>
                  <a:lnTo>
                    <a:pt x="71" y="211"/>
                  </a:lnTo>
                  <a:lnTo>
                    <a:pt x="71" y="247"/>
                  </a:lnTo>
                  <a:lnTo>
                    <a:pt x="86" y="312"/>
                  </a:lnTo>
                  <a:lnTo>
                    <a:pt x="115" y="364"/>
                  </a:lnTo>
                  <a:lnTo>
                    <a:pt x="152" y="399"/>
                  </a:lnTo>
                  <a:lnTo>
                    <a:pt x="196" y="435"/>
                  </a:lnTo>
                  <a:lnTo>
                    <a:pt x="253" y="451"/>
                  </a:lnTo>
                  <a:lnTo>
                    <a:pt x="303" y="458"/>
                  </a:lnTo>
                  <a:lnTo>
                    <a:pt x="355" y="451"/>
                  </a:lnTo>
                  <a:lnTo>
                    <a:pt x="392" y="435"/>
                  </a:lnTo>
                  <a:lnTo>
                    <a:pt x="434" y="378"/>
                  </a:lnTo>
                  <a:lnTo>
                    <a:pt x="442" y="356"/>
                  </a:lnTo>
                  <a:lnTo>
                    <a:pt x="442" y="312"/>
                  </a:lnTo>
                  <a:lnTo>
                    <a:pt x="434" y="284"/>
                  </a:lnTo>
                  <a:lnTo>
                    <a:pt x="405" y="226"/>
                  </a:lnTo>
                  <a:lnTo>
                    <a:pt x="413" y="226"/>
                  </a:lnTo>
                  <a:lnTo>
                    <a:pt x="442" y="255"/>
                  </a:lnTo>
                  <a:lnTo>
                    <a:pt x="442" y="232"/>
                  </a:lnTo>
                  <a:lnTo>
                    <a:pt x="392" y="182"/>
                  </a:lnTo>
                  <a:lnTo>
                    <a:pt x="405" y="182"/>
                  </a:lnTo>
                  <a:lnTo>
                    <a:pt x="463" y="247"/>
                  </a:lnTo>
                  <a:lnTo>
                    <a:pt x="470" y="276"/>
                  </a:lnTo>
                  <a:lnTo>
                    <a:pt x="478" y="297"/>
                  </a:lnTo>
                  <a:lnTo>
                    <a:pt x="478" y="320"/>
                  </a:lnTo>
                  <a:lnTo>
                    <a:pt x="463" y="370"/>
                  </a:lnTo>
                  <a:lnTo>
                    <a:pt x="470" y="370"/>
                  </a:lnTo>
                  <a:lnTo>
                    <a:pt x="470" y="364"/>
                  </a:lnTo>
                  <a:lnTo>
                    <a:pt x="486" y="341"/>
                  </a:lnTo>
                  <a:lnTo>
                    <a:pt x="499" y="312"/>
                  </a:lnTo>
                  <a:lnTo>
                    <a:pt x="499" y="291"/>
                  </a:lnTo>
                  <a:lnTo>
                    <a:pt x="499" y="262"/>
                  </a:lnTo>
                  <a:lnTo>
                    <a:pt x="478" y="211"/>
                  </a:lnTo>
                  <a:lnTo>
                    <a:pt x="457" y="166"/>
                  </a:lnTo>
                  <a:lnTo>
                    <a:pt x="463" y="161"/>
                  </a:lnTo>
                  <a:lnTo>
                    <a:pt x="470" y="153"/>
                  </a:lnTo>
                  <a:lnTo>
                    <a:pt x="442" y="124"/>
                  </a:lnTo>
                  <a:lnTo>
                    <a:pt x="405" y="101"/>
                  </a:lnTo>
                  <a:lnTo>
                    <a:pt x="355" y="95"/>
                  </a:lnTo>
                  <a:lnTo>
                    <a:pt x="332" y="88"/>
                  </a:lnTo>
                  <a:lnTo>
                    <a:pt x="311" y="80"/>
                  </a:lnTo>
                  <a:lnTo>
                    <a:pt x="326" y="80"/>
                  </a:lnTo>
                  <a:lnTo>
                    <a:pt x="369" y="65"/>
                  </a:lnTo>
                  <a:lnTo>
                    <a:pt x="332" y="65"/>
                  </a:lnTo>
                  <a:lnTo>
                    <a:pt x="332" y="51"/>
                  </a:lnTo>
                  <a:lnTo>
                    <a:pt x="369" y="51"/>
                  </a:lnTo>
                  <a:lnTo>
                    <a:pt x="457" y="95"/>
                  </a:lnTo>
                  <a:lnTo>
                    <a:pt x="493" y="124"/>
                  </a:lnTo>
                  <a:lnTo>
                    <a:pt x="522" y="161"/>
                  </a:lnTo>
                  <a:lnTo>
                    <a:pt x="543" y="211"/>
                  </a:lnTo>
                  <a:lnTo>
                    <a:pt x="551" y="268"/>
                  </a:lnTo>
                  <a:lnTo>
                    <a:pt x="543" y="312"/>
                  </a:lnTo>
                  <a:lnTo>
                    <a:pt x="528" y="370"/>
                  </a:lnTo>
                  <a:lnTo>
                    <a:pt x="507" y="422"/>
                  </a:lnTo>
                  <a:lnTo>
                    <a:pt x="470" y="464"/>
                  </a:lnTo>
                  <a:lnTo>
                    <a:pt x="434" y="495"/>
                  </a:lnTo>
                  <a:lnTo>
                    <a:pt x="397" y="516"/>
                  </a:lnTo>
                  <a:lnTo>
                    <a:pt x="355" y="531"/>
                  </a:lnTo>
                  <a:lnTo>
                    <a:pt x="303" y="537"/>
                  </a:lnTo>
                  <a:lnTo>
                    <a:pt x="246" y="537"/>
                  </a:lnTo>
                  <a:lnTo>
                    <a:pt x="188" y="523"/>
                  </a:lnTo>
                  <a:lnTo>
                    <a:pt x="131" y="500"/>
                  </a:lnTo>
                  <a:lnTo>
                    <a:pt x="79" y="464"/>
                  </a:lnTo>
                  <a:lnTo>
                    <a:pt x="36" y="422"/>
                  </a:lnTo>
                  <a:lnTo>
                    <a:pt x="0" y="356"/>
                  </a:lnTo>
                  <a:lnTo>
                    <a:pt x="29" y="385"/>
                  </a:lnTo>
                  <a:lnTo>
                    <a:pt x="50" y="429"/>
                  </a:lnTo>
                  <a:lnTo>
                    <a:pt x="58" y="435"/>
                  </a:lnTo>
                  <a:lnTo>
                    <a:pt x="58" y="429"/>
                  </a:lnTo>
                  <a:lnTo>
                    <a:pt x="65" y="429"/>
                  </a:lnTo>
                  <a:lnTo>
                    <a:pt x="71" y="429"/>
                  </a:lnTo>
                  <a:lnTo>
                    <a:pt x="71" y="435"/>
                  </a:lnTo>
                  <a:lnTo>
                    <a:pt x="42" y="393"/>
                  </a:lnTo>
                  <a:lnTo>
                    <a:pt x="21" y="333"/>
                  </a:lnTo>
                  <a:lnTo>
                    <a:pt x="0" y="276"/>
                  </a:lnTo>
                  <a:lnTo>
                    <a:pt x="0" y="239"/>
                  </a:lnTo>
                  <a:lnTo>
                    <a:pt x="0" y="197"/>
                  </a:lnTo>
                  <a:lnTo>
                    <a:pt x="6" y="255"/>
                  </a:lnTo>
                  <a:lnTo>
                    <a:pt x="29" y="297"/>
                  </a:lnTo>
                  <a:lnTo>
                    <a:pt x="29" y="232"/>
                  </a:lnTo>
                  <a:lnTo>
                    <a:pt x="36" y="166"/>
                  </a:lnTo>
                  <a:lnTo>
                    <a:pt x="50" y="138"/>
                  </a:lnTo>
                  <a:lnTo>
                    <a:pt x="71" y="109"/>
                  </a:lnTo>
                  <a:lnTo>
                    <a:pt x="115" y="65"/>
                  </a:lnTo>
                  <a:lnTo>
                    <a:pt x="144" y="51"/>
                  </a:lnTo>
                  <a:lnTo>
                    <a:pt x="167" y="36"/>
                  </a:lnTo>
                  <a:lnTo>
                    <a:pt x="188" y="15"/>
                  </a:lnTo>
                  <a:lnTo>
                    <a:pt x="196" y="15"/>
                  </a:lnTo>
                  <a:close/>
                </a:path>
              </a:pathLst>
            </a:custGeom>
            <a:grpFill/>
            <a:ln w="9525" cap="flat" cmpd="sng" algn="ctr">
              <a:noFill/>
              <a:prstDash val="solid"/>
              <a:miter lim="800000"/>
              <a:headEnd type="none" w="med" len="med"/>
              <a:tailEnd type="none" w="med" len="med"/>
            </a:ln>
            <a:effectLst/>
          </p:spPr>
          <p:txBody>
            <a:bodyPr/>
            <a:lstStyle/>
            <a:p>
              <a:pPr fontAlgn="auto">
                <a:spcBef>
                  <a:spcPts val="0"/>
                </a:spcBef>
                <a:spcAft>
                  <a:spcPts val="0"/>
                </a:spcAft>
                <a:defRPr/>
              </a:pPr>
              <a:endParaRPr kumimoji="0" lang="ja-JP" altLang="en-US" sz="1800">
                <a:solidFill>
                  <a:srgbClr val="FF0000">
                    <a:alpha val="100000"/>
                  </a:srgbClr>
                </a:solidFill>
                <a:latin typeface="+mn-lt"/>
                <a:ea typeface="+mn-ea"/>
              </a:endParaRPr>
            </a:p>
          </p:txBody>
        </p:sp>
        <p:sp>
          <p:nvSpPr>
            <p:cNvPr id="34" name="フリーフォーム 33"/>
            <p:cNvSpPr>
              <a:spLocks/>
            </p:cNvSpPr>
            <p:nvPr/>
          </p:nvSpPr>
          <p:spPr bwMode="auto">
            <a:xfrm>
              <a:off x="6715140" y="5214950"/>
              <a:ext cx="431310" cy="71438"/>
            </a:xfrm>
            <a:custGeom>
              <a:avLst/>
              <a:gdLst>
                <a:gd name="T0" fmla="*/ 0 w 232"/>
                <a:gd name="T1" fmla="*/ 0 h 44"/>
                <a:gd name="T2" fmla="*/ 196850 w 232"/>
                <a:gd name="T3" fmla="*/ 12700 h 44"/>
                <a:gd name="T4" fmla="*/ 301625 w 232"/>
                <a:gd name="T5" fmla="*/ 36513 h 44"/>
                <a:gd name="T6" fmla="*/ 334963 w 232"/>
                <a:gd name="T7" fmla="*/ 46038 h 44"/>
                <a:gd name="T8" fmla="*/ 358775 w 232"/>
                <a:gd name="T9" fmla="*/ 58738 h 44"/>
                <a:gd name="T10" fmla="*/ 368300 w 232"/>
                <a:gd name="T11" fmla="*/ 69850 h 44"/>
                <a:gd name="T12" fmla="*/ 346075 w 232"/>
                <a:gd name="T13" fmla="*/ 69850 h 44"/>
                <a:gd name="T14" fmla="*/ 288925 w 232"/>
                <a:gd name="T15" fmla="*/ 46038 h 44"/>
                <a:gd name="T16" fmla="*/ 219075 w 232"/>
                <a:gd name="T17" fmla="*/ 36513 h 44"/>
                <a:gd name="T18" fmla="*/ 219075 w 232"/>
                <a:gd name="T19" fmla="*/ 46038 h 44"/>
                <a:gd name="T20" fmla="*/ 242888 w 232"/>
                <a:gd name="T21" fmla="*/ 69850 h 44"/>
                <a:gd name="T22" fmla="*/ 219075 w 232"/>
                <a:gd name="T23" fmla="*/ 69850 h 44"/>
                <a:gd name="T24" fmla="*/ 196850 w 232"/>
                <a:gd name="T25" fmla="*/ 58738 h 44"/>
                <a:gd name="T26" fmla="*/ 173038 w 232"/>
                <a:gd name="T27" fmla="*/ 46038 h 44"/>
                <a:gd name="T28" fmla="*/ 11113 w 232"/>
                <a:gd name="T29" fmla="*/ 0 h 44"/>
                <a:gd name="T30" fmla="*/ 0 w 232"/>
                <a:gd name="T31" fmla="*/ 0 h 44"/>
                <a:gd name="T32" fmla="*/ 0 1 256"/>
                <a:gd name="T33" fmla="*/ 0 1 256"/>
                <a:gd name="T34" fmla="*/ 0 1 256"/>
                <a:gd name="T35" fmla="*/ 0 1 256"/>
                <a:gd name="T36" fmla="*/ 0 1 256"/>
                <a:gd name="T37" fmla="*/ 0 1 256"/>
                <a:gd name="T38" fmla="*/ 0 1 256"/>
                <a:gd name="T39" fmla="*/ 0 1 256"/>
                <a:gd name="T40" fmla="*/ 0 1 256"/>
                <a:gd name="T41" fmla="*/ 0 1 256"/>
                <a:gd name="T42" fmla="*/ 0 1 256"/>
                <a:gd name="T43" fmla="*/ 0 1 256"/>
                <a:gd name="T44" fmla="*/ 0 1 256"/>
                <a:gd name="T45" fmla="*/ 0 1 256"/>
                <a:gd name="T46" fmla="*/ 0 1 256"/>
                <a:gd name="T47" fmla="*/ 0 1 256"/>
                <a:gd name="T48" fmla="*/ 0 w 232"/>
                <a:gd name="T49" fmla="*/ 0 h 44"/>
                <a:gd name="T50" fmla="*/ 0 w 232"/>
                <a:gd name="T51" fmla="*/ 0 h 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2" h="44">
                  <a:moveTo>
                    <a:pt x="0" y="0"/>
                  </a:moveTo>
                  <a:lnTo>
                    <a:pt x="124" y="8"/>
                  </a:lnTo>
                  <a:lnTo>
                    <a:pt x="190" y="23"/>
                  </a:lnTo>
                  <a:lnTo>
                    <a:pt x="211" y="29"/>
                  </a:lnTo>
                  <a:lnTo>
                    <a:pt x="226" y="37"/>
                  </a:lnTo>
                  <a:lnTo>
                    <a:pt x="232" y="44"/>
                  </a:lnTo>
                  <a:lnTo>
                    <a:pt x="218" y="44"/>
                  </a:lnTo>
                  <a:lnTo>
                    <a:pt x="182" y="29"/>
                  </a:lnTo>
                  <a:lnTo>
                    <a:pt x="138" y="23"/>
                  </a:lnTo>
                  <a:lnTo>
                    <a:pt x="138" y="29"/>
                  </a:lnTo>
                  <a:lnTo>
                    <a:pt x="153" y="44"/>
                  </a:lnTo>
                  <a:lnTo>
                    <a:pt x="138" y="44"/>
                  </a:lnTo>
                  <a:lnTo>
                    <a:pt x="124" y="37"/>
                  </a:lnTo>
                  <a:lnTo>
                    <a:pt x="109" y="29"/>
                  </a:lnTo>
                  <a:lnTo>
                    <a:pt x="7" y="0"/>
                  </a:lnTo>
                  <a:lnTo>
                    <a:pt x="0" y="0"/>
                  </a:lnTo>
                  <a:close/>
                </a:path>
              </a:pathLst>
            </a:custGeom>
            <a:grpFill/>
            <a:ln w="9525" cap="flat" cmpd="sng" algn="ctr">
              <a:noFill/>
              <a:prstDash val="solid"/>
              <a:miter lim="800000"/>
              <a:headEnd type="none" w="med" len="med"/>
              <a:tailEnd type="none" w="med" len="med"/>
            </a:ln>
            <a:effectLst/>
          </p:spPr>
          <p:txBody>
            <a:bodyPr/>
            <a:lstStyle/>
            <a:p>
              <a:pPr fontAlgn="auto">
                <a:spcBef>
                  <a:spcPts val="0"/>
                </a:spcBef>
                <a:spcAft>
                  <a:spcPts val="0"/>
                </a:spcAft>
                <a:defRPr/>
              </a:pPr>
              <a:endParaRPr kumimoji="0" lang="ja-JP" altLang="en-US" sz="1800">
                <a:solidFill>
                  <a:srgbClr val="FF0000">
                    <a:alpha val="100000"/>
                  </a:srgbClr>
                </a:solidFill>
                <a:latin typeface="+mn-lt"/>
                <a:ea typeface="+mn-ea"/>
              </a:endParaRPr>
            </a:p>
          </p:txBody>
        </p:sp>
        <p:sp>
          <p:nvSpPr>
            <p:cNvPr id="35" name="フリーフォーム 34"/>
            <p:cNvSpPr>
              <a:spLocks/>
            </p:cNvSpPr>
            <p:nvPr/>
          </p:nvSpPr>
          <p:spPr bwMode="auto">
            <a:xfrm>
              <a:off x="6786578" y="5357826"/>
              <a:ext cx="232643" cy="71242"/>
            </a:xfrm>
            <a:custGeom>
              <a:avLst/>
              <a:gdLst>
                <a:gd name="T0" fmla="*/ 0 w 94"/>
                <a:gd name="T1" fmla="*/ 0 h 29"/>
                <a:gd name="T2" fmla="*/ 82550 w 94"/>
                <a:gd name="T3" fmla="*/ 12700 h 29"/>
                <a:gd name="T4" fmla="*/ 149225 w 94"/>
                <a:gd name="T5" fmla="*/ 33338 h 29"/>
                <a:gd name="T6" fmla="*/ 149225 w 94"/>
                <a:gd name="T7" fmla="*/ 46038 h 29"/>
                <a:gd name="T8" fmla="*/ 127000 w 94"/>
                <a:gd name="T9" fmla="*/ 46038 h 29"/>
                <a:gd name="T10" fmla="*/ 69850 w 94"/>
                <a:gd name="T11" fmla="*/ 25400 h 29"/>
                <a:gd name="T12" fmla="*/ 11113 w 94"/>
                <a:gd name="T13" fmla="*/ 0 h 29"/>
                <a:gd name="T14" fmla="*/ 0 w 94"/>
                <a:gd name="T15" fmla="*/ 0 h 29"/>
                <a:gd name="T16" fmla="*/ 0 1 256"/>
                <a:gd name="T17" fmla="*/ 0 1 256"/>
                <a:gd name="T18" fmla="*/ 0 1 256"/>
                <a:gd name="T19" fmla="*/ 0 1 256"/>
                <a:gd name="T20" fmla="*/ 0 1 256"/>
                <a:gd name="T21" fmla="*/ 0 1 256"/>
                <a:gd name="T22" fmla="*/ 0 1 256"/>
                <a:gd name="T23" fmla="*/ 0 1 256"/>
                <a:gd name="T24" fmla="*/ 0 w 94"/>
                <a:gd name="T25" fmla="*/ 0 h 29"/>
                <a:gd name="T26" fmla="*/ 0 w 94"/>
                <a:gd name="T27" fmla="*/ 0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 h="29">
                  <a:moveTo>
                    <a:pt x="0" y="0"/>
                  </a:moveTo>
                  <a:lnTo>
                    <a:pt x="52" y="8"/>
                  </a:lnTo>
                  <a:lnTo>
                    <a:pt x="94" y="21"/>
                  </a:lnTo>
                  <a:lnTo>
                    <a:pt x="94" y="29"/>
                  </a:lnTo>
                  <a:lnTo>
                    <a:pt x="80" y="29"/>
                  </a:lnTo>
                  <a:lnTo>
                    <a:pt x="44" y="16"/>
                  </a:lnTo>
                  <a:lnTo>
                    <a:pt x="7" y="0"/>
                  </a:lnTo>
                  <a:lnTo>
                    <a:pt x="0" y="0"/>
                  </a:lnTo>
                  <a:close/>
                </a:path>
              </a:pathLst>
            </a:custGeom>
            <a:grpFill/>
            <a:ln w="9525" cap="flat" cmpd="sng" algn="ctr">
              <a:noFill/>
              <a:prstDash val="solid"/>
              <a:miter lim="800000"/>
              <a:headEnd type="none" w="med" len="med"/>
              <a:tailEnd type="none" w="med" len="med"/>
            </a:ln>
            <a:effectLst/>
          </p:spPr>
          <p:txBody>
            <a:bodyPr/>
            <a:lstStyle/>
            <a:p>
              <a:pPr fontAlgn="auto">
                <a:spcBef>
                  <a:spcPts val="0"/>
                </a:spcBef>
                <a:spcAft>
                  <a:spcPts val="0"/>
                </a:spcAft>
                <a:defRPr/>
              </a:pPr>
              <a:endParaRPr kumimoji="0" lang="ja-JP" altLang="en-US" sz="1800">
                <a:solidFill>
                  <a:srgbClr val="FF0000">
                    <a:alpha val="100000"/>
                  </a:srgbClr>
                </a:solidFill>
                <a:latin typeface="+mn-lt"/>
                <a:ea typeface="+mn-ea"/>
              </a:endParaRPr>
            </a:p>
          </p:txBody>
        </p:sp>
      </p:grpSp>
    </p:spTree>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Lst>
  <p:txStyles>
    <p:titleStyle>
      <a:lvl1pPr algn="ctr" rtl="0" eaLnBrk="0" fontAlgn="base" hangingPunct="0">
        <a:spcBef>
          <a:spcPct val="0"/>
        </a:spcBef>
        <a:spcAft>
          <a:spcPct val="0"/>
        </a:spcAft>
        <a:defRPr kumimoji="1" sz="4400">
          <a:solidFill>
            <a:schemeClr val="tx2"/>
          </a:solidFill>
          <a:effectLst>
            <a:glow rad="101600">
              <a:schemeClr val="bg2">
                <a:tint val="20000"/>
                <a:alpha val="60000"/>
              </a:schemeClr>
            </a:glow>
            <a:outerShdw blurRad="50800" dist="50800" dir="2700000" algn="tl" rotWithShape="0">
              <a:srgbClr val="000000">
                <a:alpha val="43137"/>
              </a:srgbClr>
            </a:outerShdw>
          </a:effectLst>
          <a:latin typeface="+mj-lt"/>
          <a:ea typeface="+mj-ea"/>
          <a:cs typeface="+mj-cs"/>
        </a:defRPr>
      </a:lvl1pPr>
      <a:lvl2pPr algn="ctr" rtl="0" eaLnBrk="0" fontAlgn="base" hangingPunct="0">
        <a:spcBef>
          <a:spcPct val="0"/>
        </a:spcBef>
        <a:spcAft>
          <a:spcPct val="0"/>
        </a:spcAft>
        <a:defRPr kumimoji="1" sz="4400">
          <a:solidFill>
            <a:schemeClr val="tx2"/>
          </a:solidFill>
          <a:latin typeface="Calibri" pitchFamily="34" charset="0"/>
          <a:ea typeface="HGｺﾞｼｯｸE" pitchFamily="49" charset="-128"/>
        </a:defRPr>
      </a:lvl2pPr>
      <a:lvl3pPr algn="ctr" rtl="0" eaLnBrk="0" fontAlgn="base" hangingPunct="0">
        <a:spcBef>
          <a:spcPct val="0"/>
        </a:spcBef>
        <a:spcAft>
          <a:spcPct val="0"/>
        </a:spcAft>
        <a:defRPr kumimoji="1" sz="4400">
          <a:solidFill>
            <a:schemeClr val="tx2"/>
          </a:solidFill>
          <a:latin typeface="Calibri" pitchFamily="34" charset="0"/>
          <a:ea typeface="HGｺﾞｼｯｸE" pitchFamily="49" charset="-128"/>
        </a:defRPr>
      </a:lvl3pPr>
      <a:lvl4pPr algn="ctr" rtl="0" eaLnBrk="0" fontAlgn="base" hangingPunct="0">
        <a:spcBef>
          <a:spcPct val="0"/>
        </a:spcBef>
        <a:spcAft>
          <a:spcPct val="0"/>
        </a:spcAft>
        <a:defRPr kumimoji="1" sz="4400">
          <a:solidFill>
            <a:schemeClr val="tx2"/>
          </a:solidFill>
          <a:latin typeface="Calibri" pitchFamily="34" charset="0"/>
          <a:ea typeface="HGｺﾞｼｯｸE" pitchFamily="49" charset="-128"/>
        </a:defRPr>
      </a:lvl4pPr>
      <a:lvl5pPr algn="ctr" rtl="0" eaLnBrk="0" fontAlgn="base" hangingPunct="0">
        <a:spcBef>
          <a:spcPct val="0"/>
        </a:spcBef>
        <a:spcAft>
          <a:spcPct val="0"/>
        </a:spcAft>
        <a:defRPr kumimoji="1" sz="4400">
          <a:solidFill>
            <a:schemeClr val="tx2"/>
          </a:solidFill>
          <a:latin typeface="Calibri" pitchFamily="34" charset="0"/>
          <a:ea typeface="HGｺﾞｼｯｸE" pitchFamily="49" charset="-128"/>
        </a:defRPr>
      </a:lvl5pPr>
      <a:lvl6pPr marL="457200" algn="ctr" rtl="0" fontAlgn="base">
        <a:spcBef>
          <a:spcPct val="0"/>
        </a:spcBef>
        <a:spcAft>
          <a:spcPct val="0"/>
        </a:spcAft>
        <a:defRPr kumimoji="1" sz="4400">
          <a:solidFill>
            <a:schemeClr val="tx2"/>
          </a:solidFill>
          <a:latin typeface="Calibri" pitchFamily="34" charset="0"/>
          <a:ea typeface="HGｺﾞｼｯｸE" pitchFamily="49" charset="-128"/>
        </a:defRPr>
      </a:lvl6pPr>
      <a:lvl7pPr marL="914400" algn="ctr" rtl="0" fontAlgn="base">
        <a:spcBef>
          <a:spcPct val="0"/>
        </a:spcBef>
        <a:spcAft>
          <a:spcPct val="0"/>
        </a:spcAft>
        <a:defRPr kumimoji="1" sz="4400">
          <a:solidFill>
            <a:schemeClr val="tx2"/>
          </a:solidFill>
          <a:latin typeface="Calibri" pitchFamily="34" charset="0"/>
          <a:ea typeface="HGｺﾞｼｯｸE" pitchFamily="49" charset="-128"/>
        </a:defRPr>
      </a:lvl7pPr>
      <a:lvl8pPr marL="1371600" algn="ctr" rtl="0" fontAlgn="base">
        <a:spcBef>
          <a:spcPct val="0"/>
        </a:spcBef>
        <a:spcAft>
          <a:spcPct val="0"/>
        </a:spcAft>
        <a:defRPr kumimoji="1" sz="4400">
          <a:solidFill>
            <a:schemeClr val="tx2"/>
          </a:solidFill>
          <a:latin typeface="Calibri" pitchFamily="34" charset="0"/>
          <a:ea typeface="HGｺﾞｼｯｸE" pitchFamily="49" charset="-128"/>
        </a:defRPr>
      </a:lvl8pPr>
      <a:lvl9pPr marL="1828800" algn="ctr" rtl="0" fontAlgn="base">
        <a:spcBef>
          <a:spcPct val="0"/>
        </a:spcBef>
        <a:spcAft>
          <a:spcPct val="0"/>
        </a:spcAft>
        <a:defRPr kumimoji="1" sz="4400">
          <a:solidFill>
            <a:schemeClr val="tx2"/>
          </a:solidFill>
          <a:latin typeface="Calibri" pitchFamily="34" charset="0"/>
          <a:ea typeface="HGｺﾞｼｯｸE" pitchFamily="49" charset="-128"/>
        </a:defRPr>
      </a:lvl9pPr>
    </p:titleStyle>
    <p:bodyStyle>
      <a:lvl1pPr marL="342900" indent="-342900" algn="l" rtl="0" eaLnBrk="0" fontAlgn="base" hangingPunct="0">
        <a:spcBef>
          <a:spcPct val="20000"/>
        </a:spcBef>
        <a:spcAft>
          <a:spcPct val="0"/>
        </a:spcAft>
        <a:buClr>
          <a:srgbClr val="C00000"/>
        </a:buClr>
        <a:buSzPct val="80000"/>
        <a:buFont typeface="Wingdings" pitchFamily="2" charset="2"/>
        <a:buChar char="l"/>
        <a:defRPr kumimoji="1" sz="3200">
          <a:solidFill>
            <a:schemeClr val="tx2"/>
          </a:solidFill>
          <a:latin typeface="+mn-lt"/>
          <a:ea typeface="+mn-ea"/>
          <a:cs typeface="+mn-cs"/>
        </a:defRPr>
      </a:lvl1pPr>
      <a:lvl2pPr marL="742950" indent="-285750" algn="l" rtl="0" eaLnBrk="0" fontAlgn="base" hangingPunct="0">
        <a:spcBef>
          <a:spcPct val="20000"/>
        </a:spcBef>
        <a:spcAft>
          <a:spcPct val="0"/>
        </a:spcAft>
        <a:buClr>
          <a:srgbClr val="C00000"/>
        </a:buClr>
        <a:buSzPct val="65000"/>
        <a:buFont typeface="Wingdings" pitchFamily="2" charset="2"/>
        <a:buChar char="l"/>
        <a:defRPr kumimoji="1" sz="2800">
          <a:solidFill>
            <a:schemeClr val="tx2"/>
          </a:solidFill>
          <a:latin typeface="+mn-lt"/>
          <a:ea typeface="+mn-ea"/>
          <a:cs typeface="+mn-cs"/>
        </a:defRPr>
      </a:lvl2pPr>
      <a:lvl3pPr marL="1143000" indent="-228600" algn="l" rtl="0" eaLnBrk="0" fontAlgn="base" hangingPunct="0">
        <a:spcBef>
          <a:spcPct val="20000"/>
        </a:spcBef>
        <a:spcAft>
          <a:spcPct val="0"/>
        </a:spcAft>
        <a:buClr>
          <a:srgbClr val="C00000"/>
        </a:buClr>
        <a:buSzPct val="60000"/>
        <a:buFont typeface="Wingdings" pitchFamily="2" charset="2"/>
        <a:buChar char="l"/>
        <a:defRPr kumimoji="1" sz="24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60000"/>
        <a:buFont typeface="Wingdings" pitchFamily="2" charset="2"/>
        <a:buChar char="l"/>
        <a:defRPr kumimoji="1" sz="20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55000"/>
        <a:buFont typeface="Wingdings" pitchFamily="2" charset="2"/>
        <a:buChar char="l"/>
        <a:defRPr kumimoji="1" sz="2000">
          <a:solidFill>
            <a:schemeClr val="tx2"/>
          </a:solidFill>
          <a:latin typeface="+mn-lt"/>
          <a:ea typeface="+mn-ea"/>
          <a:cs typeface="+mn-cs"/>
        </a:defRPr>
      </a:lvl5pPr>
      <a:lvl6pPr marL="2514600" indent="-228600" algn="l" rtl="0" eaLnBrk="1" latinLnBrk="0" hangingPunct="1">
        <a:spcBef>
          <a:spcPct val="20000"/>
        </a:spcBef>
        <a:buClr>
          <a:schemeClr val="accent1"/>
        </a:buClr>
        <a:buSzPct val="50000"/>
        <a:buFont typeface="Wingdings"/>
        <a:buChar char="l"/>
        <a:defRPr kumimoji="1" sz="1900">
          <a:solidFill>
            <a:schemeClr val="accent1">
              <a:shade val="50000"/>
            </a:schemeClr>
          </a:solidFill>
          <a:latin typeface="+mn-lt"/>
          <a:ea typeface="+mn-ea"/>
          <a:cs typeface="+mn-cs"/>
        </a:defRPr>
      </a:lvl6pPr>
      <a:lvl7pPr marL="29718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7pPr>
      <a:lvl8pPr marL="34290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8pPr>
      <a:lvl9pPr marL="38862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9pPr>
    </p:bodyStyle>
    <p:otherStyle>
      <a:lvl1pPr marL="0" algn="l" rtl="0" eaLnBrk="1" latinLnBrk="0" hangingPunct="1">
        <a:defRPr kumimoji="1">
          <a:solidFill>
            <a:schemeClr val="tx1"/>
          </a:solidFill>
          <a:latin typeface="+mn-lt"/>
          <a:ea typeface="+mn-ea"/>
          <a:cs typeface="+mn-cs"/>
        </a:defRPr>
      </a:lvl1pPr>
      <a:lvl2pPr marL="457200" algn="l" rtl="0" eaLnBrk="1" latinLnBrk="0" hangingPunct="1">
        <a:defRPr kumimoji="1">
          <a:solidFill>
            <a:schemeClr val="tx1"/>
          </a:solidFill>
          <a:latin typeface="+mn-lt"/>
          <a:ea typeface="+mn-ea"/>
          <a:cs typeface="+mn-cs"/>
        </a:defRPr>
      </a:lvl2pPr>
      <a:lvl3pPr marL="914400" algn="l" rtl="0" eaLnBrk="1" latinLnBrk="0" hangingPunct="1">
        <a:defRPr kumimoji="1">
          <a:solidFill>
            <a:schemeClr val="tx1"/>
          </a:solidFill>
          <a:latin typeface="+mn-lt"/>
          <a:ea typeface="+mn-ea"/>
          <a:cs typeface="+mn-cs"/>
        </a:defRPr>
      </a:lvl3pPr>
      <a:lvl4pPr marL="1371600" algn="l" rtl="0" eaLnBrk="1" latinLnBrk="0" hangingPunct="1">
        <a:defRPr kumimoji="1">
          <a:solidFill>
            <a:schemeClr val="tx1"/>
          </a:solidFill>
          <a:latin typeface="+mn-lt"/>
          <a:ea typeface="+mn-ea"/>
          <a:cs typeface="+mn-cs"/>
        </a:defRPr>
      </a:lvl4pPr>
      <a:lvl5pPr marL="1828800" algn="l" rtl="0" eaLnBrk="1" latinLnBrk="0" hangingPunct="1">
        <a:defRPr kumimoji="1">
          <a:solidFill>
            <a:schemeClr val="tx1"/>
          </a:solidFill>
          <a:latin typeface="+mn-lt"/>
          <a:ea typeface="+mn-ea"/>
          <a:cs typeface="+mn-cs"/>
        </a:defRPr>
      </a:lvl5pPr>
      <a:lvl6pPr marL="2286000" algn="l" rtl="0" eaLnBrk="1" latinLnBrk="0" hangingPunct="1">
        <a:defRPr kumimoji="1">
          <a:solidFill>
            <a:schemeClr val="tx1"/>
          </a:solidFill>
          <a:latin typeface="+mn-lt"/>
          <a:ea typeface="+mn-ea"/>
          <a:cs typeface="+mn-cs"/>
        </a:defRPr>
      </a:lvl6pPr>
      <a:lvl7pPr marL="2743200" algn="l" rtl="0" eaLnBrk="1" latinLnBrk="0" hangingPunct="1">
        <a:defRPr kumimoji="1">
          <a:solidFill>
            <a:schemeClr val="tx1"/>
          </a:solidFill>
          <a:latin typeface="+mn-lt"/>
          <a:ea typeface="+mn-ea"/>
          <a:cs typeface="+mn-cs"/>
        </a:defRPr>
      </a:lvl7pPr>
      <a:lvl8pPr marL="3200400" algn="l" rtl="0" eaLnBrk="1" latinLnBrk="0" hangingPunct="1">
        <a:defRPr kumimoji="1">
          <a:solidFill>
            <a:schemeClr val="tx1"/>
          </a:solidFill>
          <a:latin typeface="+mn-lt"/>
          <a:ea typeface="+mn-ea"/>
          <a:cs typeface="+mn-cs"/>
        </a:defRPr>
      </a:lvl8pPr>
      <a:lvl9pPr marL="3657600" algn="l" rtl="0" eaLnBrk="1" latinLnBrk="0" hangingPunct="1">
        <a:defRPr kumimoji="1">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99331"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9933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400">
                <a:effectLst>
                  <a:outerShdw blurRad="38100" dist="38100" dir="2700000" algn="tl">
                    <a:srgbClr val="000000"/>
                  </a:outerShdw>
                </a:effectLst>
              </a:defRPr>
            </a:lvl1pPr>
          </a:lstStyle>
          <a:p>
            <a:pPr>
              <a:defRPr/>
            </a:pPr>
            <a:fld id="{8B118C4F-9092-4E03-B010-8CD42A07FE74}" type="datetimeFigureOut">
              <a:rPr lang="ja-JP" altLang="en-US"/>
              <a:pPr>
                <a:defRPr/>
              </a:pPr>
              <a:t>2010/12/11</a:t>
            </a:fld>
            <a:endParaRPr lang="en-US" altLang="ja-JP"/>
          </a:p>
        </p:txBody>
      </p:sp>
      <p:sp>
        <p:nvSpPr>
          <p:cNvPr id="9933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400">
                <a:effectLst>
                  <a:outerShdw blurRad="38100" dist="38100" dir="2700000" algn="tl">
                    <a:srgbClr val="000000"/>
                  </a:outerShdw>
                </a:effectLst>
              </a:defRPr>
            </a:lvl1pPr>
          </a:lstStyle>
          <a:p>
            <a:pPr>
              <a:defRPr/>
            </a:pPr>
            <a:endParaRPr lang="en-US" altLang="ja-JP"/>
          </a:p>
        </p:txBody>
      </p:sp>
      <p:sp>
        <p:nvSpPr>
          <p:cNvPr id="9933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400">
                <a:effectLst>
                  <a:outerShdw blurRad="38100" dist="38100" dir="2700000" algn="tl">
                    <a:srgbClr val="000000"/>
                  </a:outerShdw>
                </a:effectLst>
              </a:defRPr>
            </a:lvl1pPr>
          </a:lstStyle>
          <a:p>
            <a:pPr>
              <a:defRPr/>
            </a:pPr>
            <a:fld id="{5D28A35D-8FB7-41E1-AAE4-FF0AFF435BED}" type="slidenum">
              <a:rPr lang="ja-JP" altLang="en-US"/>
              <a:pPr>
                <a:defRPr/>
              </a:pPr>
              <a:t>‹#›</a:t>
            </a:fld>
            <a:endParaRPr lang="en-US" altLang="ja-JP"/>
          </a:p>
        </p:txBody>
      </p:sp>
    </p:spTree>
  </p:cSld>
  <p:clrMap bg1="dk2" tx1="lt1" bg2="dk1" tx2="lt2" accent1="accent1" accent2="accent2" accent3="accent3" accent4="accent4" accent5="accent5" accent6="accent6" hlink="hlink" folHlink="folHlink"/>
  <p:sldLayoutIdLst>
    <p:sldLayoutId id="2147484143" r:id="rId1"/>
    <p:sldLayoutId id="2147484068" r:id="rId2"/>
    <p:sldLayoutId id="2147484069" r:id="rId3"/>
    <p:sldLayoutId id="2147484070" r:id="rId4"/>
    <p:sldLayoutId id="2147484071" r:id="rId5"/>
    <p:sldLayoutId id="2147484072" r:id="rId6"/>
    <p:sldLayoutId id="2147484073" r:id="rId7"/>
    <p:sldLayoutId id="2147484074" r:id="rId8"/>
    <p:sldLayoutId id="2147484075" r:id="rId9"/>
    <p:sldLayoutId id="2147484076" r:id="rId10"/>
    <p:sldLayoutId id="2147484077" r:id="rId11"/>
  </p:sldLayoutIdLst>
  <p:txStyles>
    <p:titleStyle>
      <a:lvl1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ＭＳ Ｐゴシック" charset="-128"/>
        </a:defRPr>
      </a:lvl2pPr>
      <a:lvl3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ＭＳ Ｐゴシック" charset="-128"/>
        </a:defRPr>
      </a:lvl3pPr>
      <a:lvl4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ＭＳ Ｐゴシック" charset="-128"/>
        </a:defRPr>
      </a:lvl4pPr>
      <a:lvl5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ＭＳ Ｐゴシック" charset="-128"/>
        </a:defRPr>
      </a:lvl5pPr>
      <a:lvl6pPr marL="457200" algn="l"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ＭＳ Ｐゴシック" charset="-128"/>
        </a:defRPr>
      </a:lvl6pPr>
      <a:lvl7pPr marL="914400" algn="l"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ＭＳ Ｐゴシック" charset="-128"/>
        </a:defRPr>
      </a:lvl7pPr>
      <a:lvl8pPr marL="1371600" algn="l"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ＭＳ Ｐゴシック" charset="-128"/>
        </a:defRPr>
      </a:lvl8pPr>
      <a:lvl9pPr marL="1828800" algn="l"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ＭＳ Ｐゴシック" charset="-128"/>
        </a:defRPr>
      </a:lvl9pPr>
    </p:titleStyle>
    <p:bodyStyle>
      <a:lvl1pPr marL="342900" indent="-342900" algn="l" rtl="0" eaLnBrk="0" fontAlgn="base" hangingPunct="0">
        <a:spcBef>
          <a:spcPct val="20000"/>
        </a:spcBef>
        <a:spcAft>
          <a:spcPct val="0"/>
        </a:spcAft>
        <a:buClr>
          <a:schemeClr val="hlink"/>
        </a:buClr>
        <a:buSzPct val="120000"/>
        <a:buChar char="•"/>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kumimoji="1"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hlink"/>
        </a:buClr>
        <a:buSzPct val="120000"/>
        <a:buChar char="•"/>
        <a:defRPr kumimoji="1"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Font typeface="Tahoma" pitchFamily="34" charset="0"/>
        <a:buChar char="–"/>
        <a:defRPr kumimoji="1"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80000"/>
        <a:buFont typeface="Wingdings" pitchFamily="2" charset="2"/>
        <a:buChar char="v"/>
        <a:defRPr kumimoji="1"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80000"/>
        <a:buFont typeface="Wingdings" pitchFamily="2" charset="2"/>
        <a:buChar char="v"/>
        <a:defRPr kumimoji="1"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80000"/>
        <a:buFont typeface="Wingdings" pitchFamily="2" charset="2"/>
        <a:buChar char="v"/>
        <a:defRPr kumimoji="1"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80000"/>
        <a:buFont typeface="Wingdings" pitchFamily="2" charset="2"/>
        <a:buChar char="v"/>
        <a:defRPr kumimoji="1" sz="2000">
          <a:solidFill>
            <a:schemeClr val="tx1"/>
          </a:solidFill>
          <a:effectLst>
            <a:outerShdw blurRad="38100" dist="38100" dir="2700000" algn="tl">
              <a:srgbClr val="000000"/>
            </a:outerShdw>
          </a:effectLst>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40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fld id="{7DD0646F-02D9-4805-A281-FDE236883309}" type="datetimeFigureOut">
              <a:rPr lang="ja-JP" altLang="en-US"/>
              <a:pPr>
                <a:defRPr/>
              </a:pPr>
              <a:t>2010/12/11</a:t>
            </a:fld>
            <a:endParaRPr lang="en-US" altLang="ja-JP"/>
          </a:p>
        </p:txBody>
      </p:sp>
      <p:sp>
        <p:nvSpPr>
          <p:cNvPr id="10240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240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409E533D-C04C-44CE-B1E8-2B43A7537EE0}"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078" r:id="rId1"/>
    <p:sldLayoutId id="2147484079" r:id="rId2"/>
    <p:sldLayoutId id="2147484080" r:id="rId3"/>
    <p:sldLayoutId id="2147484081" r:id="rId4"/>
    <p:sldLayoutId id="2147484082" r:id="rId5"/>
    <p:sldLayoutId id="2147484083" r:id="rId6"/>
    <p:sldLayoutId id="2147484084" r:id="rId7"/>
    <p:sldLayoutId id="2147484085" r:id="rId8"/>
    <p:sldLayoutId id="2147484086" r:id="rId9"/>
    <p:sldLayoutId id="2147484087" r:id="rId10"/>
    <p:sldLayoutId id="2147484088"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71"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ja-JP" smtClean="0"/>
              <a:t>マスタ タイトルの書式設定</a:t>
            </a:r>
          </a:p>
        </p:txBody>
      </p:sp>
      <p:sp>
        <p:nvSpPr>
          <p:cNvPr id="7172"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ja-JP" smtClean="0"/>
              <a:t>マスタ テキストの書式設定</a:t>
            </a:r>
          </a:p>
          <a:p>
            <a:pPr lvl="1"/>
            <a:r>
              <a:rPr lang="en-US" altLang="ja-JP" smtClean="0"/>
              <a:t>第 2 レベル</a:t>
            </a:r>
          </a:p>
          <a:p>
            <a:pPr lvl="2"/>
            <a:r>
              <a:rPr lang="en-US" altLang="ja-JP" smtClean="0"/>
              <a:t>第 3 レベル</a:t>
            </a:r>
          </a:p>
          <a:p>
            <a:pPr lvl="3"/>
            <a:r>
              <a:rPr lang="en-US" altLang="ja-JP" smtClean="0"/>
              <a:t>第 4 レベル</a:t>
            </a:r>
          </a:p>
          <a:p>
            <a:pPr lvl="4"/>
            <a:r>
              <a:rPr lang="en-US" altLang="ja-JP" smtClean="0"/>
              <a:t>第 5 レベル</a:t>
            </a:r>
          </a:p>
        </p:txBody>
      </p:sp>
      <p:sp>
        <p:nvSpPr>
          <p:cNvPr id="181253"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000"/>
            </a:lvl1pPr>
          </a:lstStyle>
          <a:p>
            <a:pPr>
              <a:defRPr/>
            </a:pPr>
            <a:fld id="{A6ECE75F-8E81-4BE5-A81E-80AED16120BF}" type="datetimeFigureOut">
              <a:rPr lang="ja-JP" altLang="en-US"/>
              <a:pPr>
                <a:defRPr/>
              </a:pPr>
              <a:t>2010/12/11</a:t>
            </a:fld>
            <a:endParaRPr lang="en-US" altLang="ja-JP"/>
          </a:p>
        </p:txBody>
      </p:sp>
      <p:sp>
        <p:nvSpPr>
          <p:cNvPr id="181254"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000"/>
            </a:lvl1pPr>
          </a:lstStyle>
          <a:p>
            <a:pPr>
              <a:defRPr/>
            </a:pPr>
            <a:endParaRPr lang="en-US" altLang="ja-JP"/>
          </a:p>
        </p:txBody>
      </p:sp>
      <p:sp>
        <p:nvSpPr>
          <p:cNvPr id="181255"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000"/>
            </a:lvl1pPr>
          </a:lstStyle>
          <a:p>
            <a:pPr>
              <a:defRPr/>
            </a:pPr>
            <a:fld id="{EC84F001-DE81-49C7-BEFF-9C90B0E38565}" type="slidenum">
              <a:rPr lang="en-US" altLang="ja-JP"/>
              <a:pPr>
                <a:defRPr/>
              </a:pPr>
              <a:t>‹#›</a:t>
            </a:fld>
            <a:endParaRPr lang="en-US" altLang="ja-JP"/>
          </a:p>
        </p:txBody>
      </p:sp>
      <p:grpSp>
        <p:nvGrpSpPr>
          <p:cNvPr id="7176" name="Group 8"/>
          <p:cNvGrpSpPr>
            <a:grpSpLocks/>
          </p:cNvGrpSpPr>
          <p:nvPr/>
        </p:nvGrpSpPr>
        <p:grpSpPr bwMode="auto">
          <a:xfrm>
            <a:off x="8153400" y="152400"/>
            <a:ext cx="792163" cy="1295400"/>
            <a:chOff x="5136" y="960"/>
            <a:chExt cx="528" cy="864"/>
          </a:xfrm>
        </p:grpSpPr>
        <p:sp>
          <p:nvSpPr>
            <p:cNvPr id="7177"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78"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79"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80"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81"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82"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83"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84"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85"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86"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87"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88"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89"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90"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91"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92"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93"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94"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95"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96"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97"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98"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99"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200"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201"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202"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203"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204"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205"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206"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207"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Tree>
  </p:cSld>
  <p:clrMap bg1="lt1" tx1="dk1" bg2="lt2" tx2="dk2" accent1="accent1" accent2="accent2" accent3="accent3" accent4="accent4" accent5="accent5" accent6="accent6" hlink="hlink" folHlink="folHlink"/>
  <p:sldLayoutIdLst>
    <p:sldLayoutId id="2147484146" r:id="rId1"/>
    <p:sldLayoutId id="2147484109" r:id="rId2"/>
    <p:sldLayoutId id="2147484110" r:id="rId3"/>
    <p:sldLayoutId id="2147484111" r:id="rId4"/>
    <p:sldLayoutId id="2147484112" r:id="rId5"/>
    <p:sldLayoutId id="2147484113" r:id="rId6"/>
    <p:sldLayoutId id="2147484114" r:id="rId7"/>
    <p:sldLayoutId id="2147484115" r:id="rId8"/>
    <p:sldLayoutId id="2147484116" r:id="rId9"/>
    <p:sldLayoutId id="2147484117" r:id="rId10"/>
    <p:sldLayoutId id="2147484118" r:id="rId11"/>
  </p:sldLayoutIdLst>
  <p:timing>
    <p:tnLst>
      <p:par>
        <p:cTn id="1" dur="indefinite" restart="never" nodeType="tmRoot"/>
      </p:par>
    </p:tnLst>
  </p:timing>
  <p:txStyles>
    <p:titleStyle>
      <a:lvl1pPr algn="l" rtl="0" eaLnBrk="0" fontAlgn="base" hangingPunct="0">
        <a:spcBef>
          <a:spcPct val="0"/>
        </a:spcBef>
        <a:spcAft>
          <a:spcPct val="0"/>
        </a:spcAft>
        <a:defRPr kumimoji="1" sz="3900" b="1">
          <a:solidFill>
            <a:schemeClr val="tx2"/>
          </a:solidFill>
          <a:latin typeface="+mj-lt"/>
          <a:ea typeface="+mj-ea"/>
          <a:cs typeface="+mj-cs"/>
        </a:defRPr>
      </a:lvl1pPr>
      <a:lvl2pPr algn="l" rtl="0" eaLnBrk="0" fontAlgn="base" hangingPunct="0">
        <a:spcBef>
          <a:spcPct val="0"/>
        </a:spcBef>
        <a:spcAft>
          <a:spcPct val="0"/>
        </a:spcAft>
        <a:defRPr kumimoji="1" sz="3900" b="1">
          <a:solidFill>
            <a:schemeClr val="tx2"/>
          </a:solidFill>
          <a:latin typeface="Arial" charset="0"/>
          <a:ea typeface="ＭＳ Ｐゴシック" charset="-128"/>
        </a:defRPr>
      </a:lvl2pPr>
      <a:lvl3pPr algn="l" rtl="0" eaLnBrk="0" fontAlgn="base" hangingPunct="0">
        <a:spcBef>
          <a:spcPct val="0"/>
        </a:spcBef>
        <a:spcAft>
          <a:spcPct val="0"/>
        </a:spcAft>
        <a:defRPr kumimoji="1" sz="3900" b="1">
          <a:solidFill>
            <a:schemeClr val="tx2"/>
          </a:solidFill>
          <a:latin typeface="Arial" charset="0"/>
          <a:ea typeface="ＭＳ Ｐゴシック" charset="-128"/>
        </a:defRPr>
      </a:lvl3pPr>
      <a:lvl4pPr algn="l" rtl="0" eaLnBrk="0" fontAlgn="base" hangingPunct="0">
        <a:spcBef>
          <a:spcPct val="0"/>
        </a:spcBef>
        <a:spcAft>
          <a:spcPct val="0"/>
        </a:spcAft>
        <a:defRPr kumimoji="1" sz="3900" b="1">
          <a:solidFill>
            <a:schemeClr val="tx2"/>
          </a:solidFill>
          <a:latin typeface="Arial" charset="0"/>
          <a:ea typeface="ＭＳ Ｐゴシック" charset="-128"/>
        </a:defRPr>
      </a:lvl4pPr>
      <a:lvl5pPr algn="l" rtl="0" eaLnBrk="0" fontAlgn="base" hangingPunct="0">
        <a:spcBef>
          <a:spcPct val="0"/>
        </a:spcBef>
        <a:spcAft>
          <a:spcPct val="0"/>
        </a:spcAft>
        <a:defRPr kumimoji="1" sz="3900" b="1">
          <a:solidFill>
            <a:schemeClr val="tx2"/>
          </a:solidFill>
          <a:latin typeface="Arial" charset="0"/>
          <a:ea typeface="ＭＳ Ｐゴシック" charset="-128"/>
        </a:defRPr>
      </a:lvl5pPr>
      <a:lvl6pPr marL="457200" algn="l" rtl="0" fontAlgn="base">
        <a:spcBef>
          <a:spcPct val="0"/>
        </a:spcBef>
        <a:spcAft>
          <a:spcPct val="0"/>
        </a:spcAft>
        <a:defRPr kumimoji="1" sz="3900" b="1">
          <a:solidFill>
            <a:schemeClr val="tx2"/>
          </a:solidFill>
          <a:latin typeface="Arial" charset="0"/>
          <a:ea typeface="ＭＳ Ｐゴシック" charset="-128"/>
        </a:defRPr>
      </a:lvl6pPr>
      <a:lvl7pPr marL="914400" algn="l" rtl="0" fontAlgn="base">
        <a:spcBef>
          <a:spcPct val="0"/>
        </a:spcBef>
        <a:spcAft>
          <a:spcPct val="0"/>
        </a:spcAft>
        <a:defRPr kumimoji="1" sz="3900" b="1">
          <a:solidFill>
            <a:schemeClr val="tx2"/>
          </a:solidFill>
          <a:latin typeface="Arial" charset="0"/>
          <a:ea typeface="ＭＳ Ｐゴシック" charset="-128"/>
        </a:defRPr>
      </a:lvl7pPr>
      <a:lvl8pPr marL="1371600" algn="l" rtl="0" fontAlgn="base">
        <a:spcBef>
          <a:spcPct val="0"/>
        </a:spcBef>
        <a:spcAft>
          <a:spcPct val="0"/>
        </a:spcAft>
        <a:defRPr kumimoji="1" sz="3900" b="1">
          <a:solidFill>
            <a:schemeClr val="tx2"/>
          </a:solidFill>
          <a:latin typeface="Arial" charset="0"/>
          <a:ea typeface="ＭＳ Ｐゴシック" charset="-128"/>
        </a:defRPr>
      </a:lvl8pPr>
      <a:lvl9pPr marL="1828800" algn="l" rtl="0" fontAlgn="base">
        <a:spcBef>
          <a:spcPct val="0"/>
        </a:spcBef>
        <a:spcAft>
          <a:spcPct val="0"/>
        </a:spcAft>
        <a:defRPr kumimoji="1" sz="3900" b="1">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kumimoji="1"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kumimoji="1" sz="2600">
          <a:solidFill>
            <a:schemeClr val="tx1"/>
          </a:solidFill>
          <a:latin typeface="+mn-lt"/>
          <a:ea typeface="+mn-ea"/>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kumimoji="1" sz="2300">
          <a:solidFill>
            <a:schemeClr val="tx1"/>
          </a:solidFill>
          <a:latin typeface="+mn-lt"/>
          <a:ea typeface="+mn-ea"/>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kumimoji="1" sz="2000">
          <a:solidFill>
            <a:schemeClr val="tx1"/>
          </a:solidFill>
          <a:latin typeface="+mn-lt"/>
          <a:ea typeface="+mn-ea"/>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5pPr>
      <a:lvl6pPr marL="20558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6pPr>
      <a:lvl7pPr marL="25130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7pPr>
      <a:lvl8pPr marL="29702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8pPr>
      <a:lvl9pPr marL="34274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194" name="Group 2"/>
          <p:cNvGrpSpPr>
            <a:grpSpLocks/>
          </p:cNvGrpSpPr>
          <p:nvPr/>
        </p:nvGrpSpPr>
        <p:grpSpPr bwMode="auto">
          <a:xfrm>
            <a:off x="0" y="0"/>
            <a:ext cx="6740525" cy="6562725"/>
            <a:chOff x="0" y="-1"/>
            <a:chExt cx="4246" cy="4134"/>
          </a:xfrm>
        </p:grpSpPr>
        <p:sp>
          <p:nvSpPr>
            <p:cNvPr id="8200" name="Freeform 3"/>
            <p:cNvSpPr>
              <a:spLocks/>
            </p:cNvSpPr>
            <p:nvPr/>
          </p:nvSpPr>
          <p:spPr bwMode="ltGray">
            <a:xfrm>
              <a:off x="2991" y="453"/>
              <a:ext cx="783" cy="707"/>
            </a:xfrm>
            <a:custGeom>
              <a:avLst/>
              <a:gdLst>
                <a:gd name="T0" fmla="*/ 295 w 783"/>
                <a:gd name="T1" fmla="*/ 64 h 707"/>
                <a:gd name="T2" fmla="*/ 391 w 783"/>
                <a:gd name="T3" fmla="*/ 164 h 707"/>
                <a:gd name="T4" fmla="*/ 475 w 783"/>
                <a:gd name="T5" fmla="*/ 216 h 707"/>
                <a:gd name="T6" fmla="*/ 523 w 783"/>
                <a:gd name="T7" fmla="*/ 224 h 707"/>
                <a:gd name="T8" fmla="*/ 583 w 783"/>
                <a:gd name="T9" fmla="*/ 240 h 707"/>
                <a:gd name="T10" fmla="*/ 659 w 783"/>
                <a:gd name="T11" fmla="*/ 168 h 707"/>
                <a:gd name="T12" fmla="*/ 663 w 783"/>
                <a:gd name="T13" fmla="*/ 292 h 707"/>
                <a:gd name="T14" fmla="*/ 679 w 783"/>
                <a:gd name="T15" fmla="*/ 332 h 707"/>
                <a:gd name="T16" fmla="*/ 755 w 783"/>
                <a:gd name="T17" fmla="*/ 316 h 707"/>
                <a:gd name="T18" fmla="*/ 783 w 783"/>
                <a:gd name="T19" fmla="*/ 264 h 707"/>
                <a:gd name="T20" fmla="*/ 751 w 783"/>
                <a:gd name="T21" fmla="*/ 320 h 707"/>
                <a:gd name="T22" fmla="*/ 695 w 783"/>
                <a:gd name="T23" fmla="*/ 364 h 707"/>
                <a:gd name="T24" fmla="*/ 643 w 783"/>
                <a:gd name="T25" fmla="*/ 388 h 707"/>
                <a:gd name="T26" fmla="*/ 579 w 783"/>
                <a:gd name="T27" fmla="*/ 408 h 707"/>
                <a:gd name="T28" fmla="*/ 495 w 783"/>
                <a:gd name="T29" fmla="*/ 448 h 707"/>
                <a:gd name="T30" fmla="*/ 439 w 783"/>
                <a:gd name="T31" fmla="*/ 520 h 707"/>
                <a:gd name="T32" fmla="*/ 439 w 783"/>
                <a:gd name="T33" fmla="*/ 592 h 707"/>
                <a:gd name="T34" fmla="*/ 371 w 783"/>
                <a:gd name="T35" fmla="*/ 564 h 707"/>
                <a:gd name="T36" fmla="*/ 291 w 783"/>
                <a:gd name="T37" fmla="*/ 516 h 707"/>
                <a:gd name="T38" fmla="*/ 213 w 783"/>
                <a:gd name="T39" fmla="*/ 503 h 707"/>
                <a:gd name="T40" fmla="*/ 147 w 783"/>
                <a:gd name="T41" fmla="*/ 551 h 707"/>
                <a:gd name="T42" fmla="*/ 108 w 783"/>
                <a:gd name="T43" fmla="*/ 506 h 707"/>
                <a:gd name="T44" fmla="*/ 66 w 783"/>
                <a:gd name="T45" fmla="*/ 554 h 707"/>
                <a:gd name="T46" fmla="*/ 117 w 783"/>
                <a:gd name="T47" fmla="*/ 578 h 707"/>
                <a:gd name="T48" fmla="*/ 162 w 783"/>
                <a:gd name="T49" fmla="*/ 617 h 707"/>
                <a:gd name="T50" fmla="*/ 162 w 783"/>
                <a:gd name="T51" fmla="*/ 650 h 707"/>
                <a:gd name="T52" fmla="*/ 114 w 783"/>
                <a:gd name="T53" fmla="*/ 632 h 707"/>
                <a:gd name="T54" fmla="*/ 90 w 783"/>
                <a:gd name="T55" fmla="*/ 683 h 707"/>
                <a:gd name="T56" fmla="*/ 42 w 783"/>
                <a:gd name="T57" fmla="*/ 707 h 707"/>
                <a:gd name="T58" fmla="*/ 27 w 783"/>
                <a:gd name="T59" fmla="*/ 665 h 707"/>
                <a:gd name="T60" fmla="*/ 45 w 783"/>
                <a:gd name="T61" fmla="*/ 608 h 707"/>
                <a:gd name="T62" fmla="*/ 0 w 783"/>
                <a:gd name="T63" fmla="*/ 557 h 707"/>
                <a:gd name="T64" fmla="*/ 6 w 783"/>
                <a:gd name="T65" fmla="*/ 509 h 707"/>
                <a:gd name="T66" fmla="*/ 39 w 783"/>
                <a:gd name="T67" fmla="*/ 473 h 707"/>
                <a:gd name="T68" fmla="*/ 81 w 783"/>
                <a:gd name="T69" fmla="*/ 437 h 707"/>
                <a:gd name="T70" fmla="*/ 72 w 783"/>
                <a:gd name="T71" fmla="*/ 371 h 707"/>
                <a:gd name="T72" fmla="*/ 123 w 783"/>
                <a:gd name="T73" fmla="*/ 398 h 707"/>
                <a:gd name="T74" fmla="*/ 156 w 783"/>
                <a:gd name="T75" fmla="*/ 401 h 707"/>
                <a:gd name="T76" fmla="*/ 183 w 783"/>
                <a:gd name="T77" fmla="*/ 356 h 707"/>
                <a:gd name="T78" fmla="*/ 189 w 783"/>
                <a:gd name="T79" fmla="*/ 290 h 707"/>
                <a:gd name="T80" fmla="*/ 210 w 783"/>
                <a:gd name="T81" fmla="*/ 215 h 707"/>
                <a:gd name="T82" fmla="*/ 225 w 783"/>
                <a:gd name="T83" fmla="*/ 152 h 707"/>
                <a:gd name="T84" fmla="*/ 201 w 783"/>
                <a:gd name="T85" fmla="*/ 83 h 707"/>
                <a:gd name="T86" fmla="*/ 195 w 783"/>
                <a:gd name="T87" fmla="*/ 17 h 707"/>
                <a:gd name="T88" fmla="*/ 235 w 783"/>
                <a:gd name="T89" fmla="*/ 0 h 70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83" h="707">
                  <a:moveTo>
                    <a:pt x="235" y="0"/>
                  </a:moveTo>
                  <a:lnTo>
                    <a:pt x="295" y="64"/>
                  </a:lnTo>
                  <a:lnTo>
                    <a:pt x="343" y="124"/>
                  </a:lnTo>
                  <a:lnTo>
                    <a:pt x="391" y="164"/>
                  </a:lnTo>
                  <a:lnTo>
                    <a:pt x="451" y="200"/>
                  </a:lnTo>
                  <a:lnTo>
                    <a:pt x="475" y="216"/>
                  </a:lnTo>
                  <a:lnTo>
                    <a:pt x="499" y="208"/>
                  </a:lnTo>
                  <a:lnTo>
                    <a:pt x="523" y="224"/>
                  </a:lnTo>
                  <a:lnTo>
                    <a:pt x="547" y="236"/>
                  </a:lnTo>
                  <a:lnTo>
                    <a:pt x="583" y="240"/>
                  </a:lnTo>
                  <a:lnTo>
                    <a:pt x="631" y="196"/>
                  </a:lnTo>
                  <a:lnTo>
                    <a:pt x="659" y="168"/>
                  </a:lnTo>
                  <a:lnTo>
                    <a:pt x="627" y="264"/>
                  </a:lnTo>
                  <a:lnTo>
                    <a:pt x="663" y="292"/>
                  </a:lnTo>
                  <a:lnTo>
                    <a:pt x="659" y="316"/>
                  </a:lnTo>
                  <a:lnTo>
                    <a:pt x="679" y="332"/>
                  </a:lnTo>
                  <a:lnTo>
                    <a:pt x="727" y="312"/>
                  </a:lnTo>
                  <a:lnTo>
                    <a:pt x="755" y="316"/>
                  </a:lnTo>
                  <a:lnTo>
                    <a:pt x="763" y="288"/>
                  </a:lnTo>
                  <a:lnTo>
                    <a:pt x="783" y="264"/>
                  </a:lnTo>
                  <a:lnTo>
                    <a:pt x="783" y="288"/>
                  </a:lnTo>
                  <a:lnTo>
                    <a:pt x="751" y="320"/>
                  </a:lnTo>
                  <a:lnTo>
                    <a:pt x="703" y="340"/>
                  </a:lnTo>
                  <a:lnTo>
                    <a:pt x="695" y="364"/>
                  </a:lnTo>
                  <a:lnTo>
                    <a:pt x="667" y="368"/>
                  </a:lnTo>
                  <a:lnTo>
                    <a:pt x="643" y="388"/>
                  </a:lnTo>
                  <a:lnTo>
                    <a:pt x="607" y="408"/>
                  </a:lnTo>
                  <a:lnTo>
                    <a:pt x="579" y="408"/>
                  </a:lnTo>
                  <a:lnTo>
                    <a:pt x="543" y="408"/>
                  </a:lnTo>
                  <a:lnTo>
                    <a:pt x="495" y="448"/>
                  </a:lnTo>
                  <a:lnTo>
                    <a:pt x="451" y="492"/>
                  </a:lnTo>
                  <a:lnTo>
                    <a:pt x="439" y="520"/>
                  </a:lnTo>
                  <a:lnTo>
                    <a:pt x="443" y="576"/>
                  </a:lnTo>
                  <a:lnTo>
                    <a:pt x="439" y="592"/>
                  </a:lnTo>
                  <a:lnTo>
                    <a:pt x="407" y="572"/>
                  </a:lnTo>
                  <a:lnTo>
                    <a:pt x="371" y="564"/>
                  </a:lnTo>
                  <a:lnTo>
                    <a:pt x="331" y="544"/>
                  </a:lnTo>
                  <a:lnTo>
                    <a:pt x="291" y="516"/>
                  </a:lnTo>
                  <a:lnTo>
                    <a:pt x="251" y="500"/>
                  </a:lnTo>
                  <a:lnTo>
                    <a:pt x="213" y="503"/>
                  </a:lnTo>
                  <a:lnTo>
                    <a:pt x="177" y="518"/>
                  </a:lnTo>
                  <a:lnTo>
                    <a:pt x="147" y="551"/>
                  </a:lnTo>
                  <a:lnTo>
                    <a:pt x="132" y="524"/>
                  </a:lnTo>
                  <a:lnTo>
                    <a:pt x="108" y="506"/>
                  </a:lnTo>
                  <a:lnTo>
                    <a:pt x="72" y="524"/>
                  </a:lnTo>
                  <a:lnTo>
                    <a:pt x="66" y="554"/>
                  </a:lnTo>
                  <a:lnTo>
                    <a:pt x="81" y="578"/>
                  </a:lnTo>
                  <a:lnTo>
                    <a:pt x="117" y="578"/>
                  </a:lnTo>
                  <a:lnTo>
                    <a:pt x="141" y="605"/>
                  </a:lnTo>
                  <a:lnTo>
                    <a:pt x="162" y="617"/>
                  </a:lnTo>
                  <a:lnTo>
                    <a:pt x="180" y="629"/>
                  </a:lnTo>
                  <a:lnTo>
                    <a:pt x="162" y="650"/>
                  </a:lnTo>
                  <a:lnTo>
                    <a:pt x="138" y="647"/>
                  </a:lnTo>
                  <a:lnTo>
                    <a:pt x="114" y="632"/>
                  </a:lnTo>
                  <a:lnTo>
                    <a:pt x="99" y="656"/>
                  </a:lnTo>
                  <a:lnTo>
                    <a:pt x="90" y="683"/>
                  </a:lnTo>
                  <a:lnTo>
                    <a:pt x="63" y="695"/>
                  </a:lnTo>
                  <a:lnTo>
                    <a:pt x="42" y="707"/>
                  </a:lnTo>
                  <a:lnTo>
                    <a:pt x="24" y="692"/>
                  </a:lnTo>
                  <a:lnTo>
                    <a:pt x="27" y="665"/>
                  </a:lnTo>
                  <a:lnTo>
                    <a:pt x="45" y="635"/>
                  </a:lnTo>
                  <a:lnTo>
                    <a:pt x="45" y="608"/>
                  </a:lnTo>
                  <a:lnTo>
                    <a:pt x="15" y="593"/>
                  </a:lnTo>
                  <a:lnTo>
                    <a:pt x="0" y="557"/>
                  </a:lnTo>
                  <a:lnTo>
                    <a:pt x="6" y="530"/>
                  </a:lnTo>
                  <a:lnTo>
                    <a:pt x="6" y="509"/>
                  </a:lnTo>
                  <a:lnTo>
                    <a:pt x="15" y="491"/>
                  </a:lnTo>
                  <a:lnTo>
                    <a:pt x="39" y="473"/>
                  </a:lnTo>
                  <a:lnTo>
                    <a:pt x="60" y="458"/>
                  </a:lnTo>
                  <a:lnTo>
                    <a:pt x="81" y="437"/>
                  </a:lnTo>
                  <a:lnTo>
                    <a:pt x="51" y="392"/>
                  </a:lnTo>
                  <a:lnTo>
                    <a:pt x="72" y="371"/>
                  </a:lnTo>
                  <a:lnTo>
                    <a:pt x="93" y="383"/>
                  </a:lnTo>
                  <a:lnTo>
                    <a:pt x="123" y="398"/>
                  </a:lnTo>
                  <a:lnTo>
                    <a:pt x="144" y="392"/>
                  </a:lnTo>
                  <a:lnTo>
                    <a:pt x="156" y="401"/>
                  </a:lnTo>
                  <a:lnTo>
                    <a:pt x="180" y="389"/>
                  </a:lnTo>
                  <a:lnTo>
                    <a:pt x="183" y="356"/>
                  </a:lnTo>
                  <a:lnTo>
                    <a:pt x="180" y="311"/>
                  </a:lnTo>
                  <a:lnTo>
                    <a:pt x="189" y="290"/>
                  </a:lnTo>
                  <a:lnTo>
                    <a:pt x="213" y="263"/>
                  </a:lnTo>
                  <a:lnTo>
                    <a:pt x="210" y="215"/>
                  </a:lnTo>
                  <a:lnTo>
                    <a:pt x="219" y="182"/>
                  </a:lnTo>
                  <a:lnTo>
                    <a:pt x="225" y="152"/>
                  </a:lnTo>
                  <a:lnTo>
                    <a:pt x="216" y="125"/>
                  </a:lnTo>
                  <a:lnTo>
                    <a:pt x="201" y="83"/>
                  </a:lnTo>
                  <a:lnTo>
                    <a:pt x="195" y="47"/>
                  </a:lnTo>
                  <a:lnTo>
                    <a:pt x="195" y="17"/>
                  </a:lnTo>
                  <a:lnTo>
                    <a:pt x="219" y="23"/>
                  </a:lnTo>
                  <a:lnTo>
                    <a:pt x="235" y="0"/>
                  </a:ln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01" name="Freeform 4"/>
            <p:cNvSpPr>
              <a:spLocks/>
            </p:cNvSpPr>
            <p:nvPr/>
          </p:nvSpPr>
          <p:spPr bwMode="ltGray">
            <a:xfrm>
              <a:off x="2940" y="1014"/>
              <a:ext cx="24" cy="50"/>
            </a:xfrm>
            <a:custGeom>
              <a:avLst/>
              <a:gdLst>
                <a:gd name="T0" fmla="*/ 3 w 24"/>
                <a:gd name="T1" fmla="*/ 8 h 50"/>
                <a:gd name="T2" fmla="*/ 24 w 24"/>
                <a:gd name="T3" fmla="*/ 14 h 50"/>
                <a:gd name="T4" fmla="*/ 15 w 24"/>
                <a:gd name="T5" fmla="*/ 50 h 50"/>
                <a:gd name="T6" fmla="*/ 6 w 24"/>
                <a:gd name="T7" fmla="*/ 47 h 50"/>
                <a:gd name="T8" fmla="*/ 0 w 24"/>
                <a:gd name="T9" fmla="*/ 29 h 50"/>
                <a:gd name="T10" fmla="*/ 3 w 24"/>
                <a:gd name="T11" fmla="*/ 8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50">
                  <a:moveTo>
                    <a:pt x="3" y="8"/>
                  </a:moveTo>
                  <a:cubicBezTo>
                    <a:pt x="15" y="0"/>
                    <a:pt x="19" y="0"/>
                    <a:pt x="24" y="14"/>
                  </a:cubicBezTo>
                  <a:cubicBezTo>
                    <a:pt x="21" y="26"/>
                    <a:pt x="19" y="38"/>
                    <a:pt x="15" y="50"/>
                  </a:cubicBezTo>
                  <a:cubicBezTo>
                    <a:pt x="12" y="49"/>
                    <a:pt x="8" y="50"/>
                    <a:pt x="6" y="47"/>
                  </a:cubicBezTo>
                  <a:cubicBezTo>
                    <a:pt x="2" y="42"/>
                    <a:pt x="0" y="29"/>
                    <a:pt x="0" y="29"/>
                  </a:cubicBezTo>
                  <a:cubicBezTo>
                    <a:pt x="3" y="10"/>
                    <a:pt x="3" y="17"/>
                    <a:pt x="3" y="8"/>
                  </a:cubicBez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02" name="Freeform 5"/>
            <p:cNvSpPr>
              <a:spLocks/>
            </p:cNvSpPr>
            <p:nvPr/>
          </p:nvSpPr>
          <p:spPr bwMode="ltGray">
            <a:xfrm>
              <a:off x="3660" y="578"/>
              <a:ext cx="144" cy="153"/>
            </a:xfrm>
            <a:custGeom>
              <a:avLst/>
              <a:gdLst>
                <a:gd name="T0" fmla="*/ 54 w 144"/>
                <a:gd name="T1" fmla="*/ 36 h 153"/>
                <a:gd name="T2" fmla="*/ 78 w 144"/>
                <a:gd name="T3" fmla="*/ 3 h 153"/>
                <a:gd name="T4" fmla="*/ 108 w 144"/>
                <a:gd name="T5" fmla="*/ 6 h 153"/>
                <a:gd name="T6" fmla="*/ 126 w 144"/>
                <a:gd name="T7" fmla="*/ 0 h 153"/>
                <a:gd name="T8" fmla="*/ 117 w 144"/>
                <a:gd name="T9" fmla="*/ 27 h 153"/>
                <a:gd name="T10" fmla="*/ 93 w 144"/>
                <a:gd name="T11" fmla="*/ 48 h 153"/>
                <a:gd name="T12" fmla="*/ 84 w 144"/>
                <a:gd name="T13" fmla="*/ 54 h 153"/>
                <a:gd name="T14" fmla="*/ 54 w 144"/>
                <a:gd name="T15" fmla="*/ 87 h 153"/>
                <a:gd name="T16" fmla="*/ 36 w 144"/>
                <a:gd name="T17" fmla="*/ 114 h 153"/>
                <a:gd name="T18" fmla="*/ 24 w 144"/>
                <a:gd name="T19" fmla="*/ 132 h 153"/>
                <a:gd name="T20" fmla="*/ 15 w 144"/>
                <a:gd name="T21" fmla="*/ 153 h 153"/>
                <a:gd name="T22" fmla="*/ 0 w 144"/>
                <a:gd name="T23" fmla="*/ 126 h 153"/>
                <a:gd name="T24" fmla="*/ 21 w 144"/>
                <a:gd name="T25" fmla="*/ 99 h 153"/>
                <a:gd name="T26" fmla="*/ 48 w 144"/>
                <a:gd name="T27" fmla="*/ 54 h 153"/>
                <a:gd name="T28" fmla="*/ 54 w 144"/>
                <a:gd name="T29" fmla="*/ 36 h 15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44" h="153">
                  <a:moveTo>
                    <a:pt x="54" y="36"/>
                  </a:moveTo>
                  <a:cubicBezTo>
                    <a:pt x="61" y="25"/>
                    <a:pt x="67" y="10"/>
                    <a:pt x="78" y="3"/>
                  </a:cubicBezTo>
                  <a:cubicBezTo>
                    <a:pt x="98" y="10"/>
                    <a:pt x="91" y="11"/>
                    <a:pt x="108" y="6"/>
                  </a:cubicBezTo>
                  <a:cubicBezTo>
                    <a:pt x="114" y="4"/>
                    <a:pt x="126" y="0"/>
                    <a:pt x="126" y="0"/>
                  </a:cubicBezTo>
                  <a:cubicBezTo>
                    <a:pt x="144" y="6"/>
                    <a:pt x="127" y="20"/>
                    <a:pt x="117" y="27"/>
                  </a:cubicBezTo>
                  <a:cubicBezTo>
                    <a:pt x="107" y="42"/>
                    <a:pt x="114" y="34"/>
                    <a:pt x="93" y="48"/>
                  </a:cubicBezTo>
                  <a:cubicBezTo>
                    <a:pt x="90" y="50"/>
                    <a:pt x="84" y="54"/>
                    <a:pt x="84" y="54"/>
                  </a:cubicBezTo>
                  <a:cubicBezTo>
                    <a:pt x="76" y="66"/>
                    <a:pt x="66" y="79"/>
                    <a:pt x="54" y="87"/>
                  </a:cubicBezTo>
                  <a:cubicBezTo>
                    <a:pt x="51" y="92"/>
                    <a:pt x="41" y="107"/>
                    <a:pt x="36" y="114"/>
                  </a:cubicBezTo>
                  <a:cubicBezTo>
                    <a:pt x="32" y="120"/>
                    <a:pt x="24" y="132"/>
                    <a:pt x="24" y="132"/>
                  </a:cubicBezTo>
                  <a:cubicBezTo>
                    <a:pt x="28" y="144"/>
                    <a:pt x="28" y="149"/>
                    <a:pt x="15" y="153"/>
                  </a:cubicBezTo>
                  <a:cubicBezTo>
                    <a:pt x="9" y="144"/>
                    <a:pt x="6" y="135"/>
                    <a:pt x="0" y="126"/>
                  </a:cubicBezTo>
                  <a:cubicBezTo>
                    <a:pt x="4" y="111"/>
                    <a:pt x="9" y="107"/>
                    <a:pt x="21" y="99"/>
                  </a:cubicBezTo>
                  <a:cubicBezTo>
                    <a:pt x="27" y="82"/>
                    <a:pt x="38" y="69"/>
                    <a:pt x="48" y="54"/>
                  </a:cubicBezTo>
                  <a:cubicBezTo>
                    <a:pt x="49" y="52"/>
                    <a:pt x="63" y="36"/>
                    <a:pt x="54" y="36"/>
                  </a:cubicBez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03" name="Freeform 6"/>
            <p:cNvSpPr>
              <a:spLocks/>
            </p:cNvSpPr>
            <p:nvPr/>
          </p:nvSpPr>
          <p:spPr bwMode="ltGray">
            <a:xfrm>
              <a:off x="3795" y="667"/>
              <a:ext cx="61" cy="46"/>
            </a:xfrm>
            <a:custGeom>
              <a:avLst/>
              <a:gdLst>
                <a:gd name="T0" fmla="*/ 20 w 61"/>
                <a:gd name="T1" fmla="*/ 12 h 46"/>
                <a:gd name="T2" fmla="*/ 32 w 61"/>
                <a:gd name="T3" fmla="*/ 3 h 46"/>
                <a:gd name="T4" fmla="*/ 50 w 61"/>
                <a:gd name="T5" fmla="*/ 4 h 46"/>
                <a:gd name="T6" fmla="*/ 18 w 61"/>
                <a:gd name="T7" fmla="*/ 46 h 46"/>
                <a:gd name="T8" fmla="*/ 0 w 61"/>
                <a:gd name="T9" fmla="*/ 33 h 46"/>
                <a:gd name="T10" fmla="*/ 20 w 61"/>
                <a:gd name="T11" fmla="*/ 12 h 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1" h="46">
                  <a:moveTo>
                    <a:pt x="20" y="12"/>
                  </a:moveTo>
                  <a:cubicBezTo>
                    <a:pt x="25" y="8"/>
                    <a:pt x="25" y="4"/>
                    <a:pt x="32" y="3"/>
                  </a:cubicBezTo>
                  <a:cubicBezTo>
                    <a:pt x="38" y="0"/>
                    <a:pt x="43" y="3"/>
                    <a:pt x="50" y="4"/>
                  </a:cubicBezTo>
                  <a:cubicBezTo>
                    <a:pt x="61" y="22"/>
                    <a:pt x="34" y="43"/>
                    <a:pt x="18" y="46"/>
                  </a:cubicBezTo>
                  <a:cubicBezTo>
                    <a:pt x="7" y="45"/>
                    <a:pt x="5" y="43"/>
                    <a:pt x="0" y="33"/>
                  </a:cubicBezTo>
                  <a:cubicBezTo>
                    <a:pt x="2" y="27"/>
                    <a:pt x="23" y="3"/>
                    <a:pt x="20" y="12"/>
                  </a:cubicBez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04" name="Freeform 7"/>
            <p:cNvSpPr>
              <a:spLocks/>
            </p:cNvSpPr>
            <p:nvPr/>
          </p:nvSpPr>
          <p:spPr bwMode="ltGray">
            <a:xfrm>
              <a:off x="3831" y="383"/>
              <a:ext cx="192" cy="204"/>
            </a:xfrm>
            <a:custGeom>
              <a:avLst/>
              <a:gdLst>
                <a:gd name="T0" fmla="*/ 96 w 192"/>
                <a:gd name="T1" fmla="*/ 23 h 204"/>
                <a:gd name="T2" fmla="*/ 128 w 192"/>
                <a:gd name="T3" fmla="*/ 44 h 204"/>
                <a:gd name="T4" fmla="*/ 173 w 192"/>
                <a:gd name="T5" fmla="*/ 0 h 204"/>
                <a:gd name="T6" fmla="*/ 192 w 192"/>
                <a:gd name="T7" fmla="*/ 9 h 204"/>
                <a:gd name="T8" fmla="*/ 185 w 192"/>
                <a:gd name="T9" fmla="*/ 41 h 204"/>
                <a:gd name="T10" fmla="*/ 116 w 192"/>
                <a:gd name="T11" fmla="*/ 87 h 204"/>
                <a:gd name="T12" fmla="*/ 101 w 192"/>
                <a:gd name="T13" fmla="*/ 108 h 204"/>
                <a:gd name="T14" fmla="*/ 81 w 192"/>
                <a:gd name="T15" fmla="*/ 101 h 204"/>
                <a:gd name="T16" fmla="*/ 69 w 192"/>
                <a:gd name="T17" fmla="*/ 129 h 204"/>
                <a:gd name="T18" fmla="*/ 53 w 192"/>
                <a:gd name="T19" fmla="*/ 144 h 204"/>
                <a:gd name="T20" fmla="*/ 44 w 192"/>
                <a:gd name="T21" fmla="*/ 153 h 204"/>
                <a:gd name="T22" fmla="*/ 33 w 192"/>
                <a:gd name="T23" fmla="*/ 165 h 204"/>
                <a:gd name="T24" fmla="*/ 11 w 192"/>
                <a:gd name="T25" fmla="*/ 195 h 204"/>
                <a:gd name="T26" fmla="*/ 0 w 192"/>
                <a:gd name="T27" fmla="*/ 200 h 204"/>
                <a:gd name="T28" fmla="*/ 23 w 192"/>
                <a:gd name="T29" fmla="*/ 158 h 204"/>
                <a:gd name="T30" fmla="*/ 50 w 192"/>
                <a:gd name="T31" fmla="*/ 101 h 204"/>
                <a:gd name="T32" fmla="*/ 59 w 192"/>
                <a:gd name="T33" fmla="*/ 96 h 204"/>
                <a:gd name="T34" fmla="*/ 74 w 192"/>
                <a:gd name="T35" fmla="*/ 83 h 204"/>
                <a:gd name="T36" fmla="*/ 93 w 192"/>
                <a:gd name="T37" fmla="*/ 59 h 204"/>
                <a:gd name="T38" fmla="*/ 96 w 192"/>
                <a:gd name="T39" fmla="*/ 23 h 20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92" h="204">
                  <a:moveTo>
                    <a:pt x="96" y="23"/>
                  </a:moveTo>
                  <a:cubicBezTo>
                    <a:pt x="111" y="14"/>
                    <a:pt x="115" y="39"/>
                    <a:pt x="128" y="44"/>
                  </a:cubicBezTo>
                  <a:cubicBezTo>
                    <a:pt x="145" y="31"/>
                    <a:pt x="153" y="8"/>
                    <a:pt x="173" y="0"/>
                  </a:cubicBezTo>
                  <a:cubicBezTo>
                    <a:pt x="184" y="2"/>
                    <a:pt x="186" y="1"/>
                    <a:pt x="192" y="9"/>
                  </a:cubicBezTo>
                  <a:cubicBezTo>
                    <a:pt x="191" y="20"/>
                    <a:pt x="191" y="31"/>
                    <a:pt x="185" y="41"/>
                  </a:cubicBezTo>
                  <a:cubicBezTo>
                    <a:pt x="153" y="36"/>
                    <a:pt x="134" y="64"/>
                    <a:pt x="116" y="87"/>
                  </a:cubicBezTo>
                  <a:cubicBezTo>
                    <a:pt x="111" y="94"/>
                    <a:pt x="109" y="102"/>
                    <a:pt x="101" y="108"/>
                  </a:cubicBezTo>
                  <a:cubicBezTo>
                    <a:pt x="88" y="107"/>
                    <a:pt x="91" y="103"/>
                    <a:pt x="81" y="101"/>
                  </a:cubicBezTo>
                  <a:cubicBezTo>
                    <a:pt x="65" y="104"/>
                    <a:pt x="78" y="119"/>
                    <a:pt x="69" y="129"/>
                  </a:cubicBezTo>
                  <a:cubicBezTo>
                    <a:pt x="64" y="134"/>
                    <a:pt x="58" y="139"/>
                    <a:pt x="53" y="144"/>
                  </a:cubicBezTo>
                  <a:cubicBezTo>
                    <a:pt x="50" y="147"/>
                    <a:pt x="44" y="153"/>
                    <a:pt x="44" y="153"/>
                  </a:cubicBezTo>
                  <a:cubicBezTo>
                    <a:pt x="42" y="158"/>
                    <a:pt x="33" y="165"/>
                    <a:pt x="33" y="165"/>
                  </a:cubicBezTo>
                  <a:cubicBezTo>
                    <a:pt x="27" y="175"/>
                    <a:pt x="20" y="188"/>
                    <a:pt x="11" y="195"/>
                  </a:cubicBezTo>
                  <a:cubicBezTo>
                    <a:pt x="8" y="202"/>
                    <a:pt x="7" y="204"/>
                    <a:pt x="0" y="200"/>
                  </a:cubicBezTo>
                  <a:cubicBezTo>
                    <a:pt x="1" y="183"/>
                    <a:pt x="2" y="161"/>
                    <a:pt x="23" y="158"/>
                  </a:cubicBezTo>
                  <a:cubicBezTo>
                    <a:pt x="32" y="144"/>
                    <a:pt x="30" y="105"/>
                    <a:pt x="50" y="101"/>
                  </a:cubicBezTo>
                  <a:cubicBezTo>
                    <a:pt x="53" y="99"/>
                    <a:pt x="56" y="98"/>
                    <a:pt x="59" y="96"/>
                  </a:cubicBezTo>
                  <a:cubicBezTo>
                    <a:pt x="66" y="91"/>
                    <a:pt x="64" y="85"/>
                    <a:pt x="74" y="83"/>
                  </a:cubicBezTo>
                  <a:cubicBezTo>
                    <a:pt x="85" y="77"/>
                    <a:pt x="84" y="68"/>
                    <a:pt x="93" y="59"/>
                  </a:cubicBezTo>
                  <a:cubicBezTo>
                    <a:pt x="92" y="47"/>
                    <a:pt x="86" y="33"/>
                    <a:pt x="96" y="23"/>
                  </a:cubicBez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05" name="Freeform 8"/>
            <p:cNvSpPr>
              <a:spLocks/>
            </p:cNvSpPr>
            <p:nvPr/>
          </p:nvSpPr>
          <p:spPr bwMode="ltGray">
            <a:xfrm>
              <a:off x="3108" y="472"/>
              <a:ext cx="56" cy="73"/>
            </a:xfrm>
            <a:custGeom>
              <a:avLst/>
              <a:gdLst>
                <a:gd name="T0" fmla="*/ 15 w 56"/>
                <a:gd name="T1" fmla="*/ 36 h 73"/>
                <a:gd name="T2" fmla="*/ 3 w 56"/>
                <a:gd name="T3" fmla="*/ 21 h 73"/>
                <a:gd name="T4" fmla="*/ 8 w 56"/>
                <a:gd name="T5" fmla="*/ 0 h 73"/>
                <a:gd name="T6" fmla="*/ 20 w 56"/>
                <a:gd name="T7" fmla="*/ 9 h 73"/>
                <a:gd name="T8" fmla="*/ 38 w 56"/>
                <a:gd name="T9" fmla="*/ 31 h 73"/>
                <a:gd name="T10" fmla="*/ 56 w 56"/>
                <a:gd name="T11" fmla="*/ 49 h 73"/>
                <a:gd name="T12" fmla="*/ 47 w 56"/>
                <a:gd name="T13" fmla="*/ 61 h 73"/>
                <a:gd name="T14" fmla="*/ 38 w 56"/>
                <a:gd name="T15" fmla="*/ 73 h 73"/>
                <a:gd name="T16" fmla="*/ 27 w 56"/>
                <a:gd name="T17" fmla="*/ 63 h 73"/>
                <a:gd name="T18" fmla="*/ 18 w 56"/>
                <a:gd name="T19" fmla="*/ 45 h 73"/>
                <a:gd name="T20" fmla="*/ 15 w 56"/>
                <a:gd name="T21" fmla="*/ 36 h 7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6" h="73">
                  <a:moveTo>
                    <a:pt x="15" y="36"/>
                  </a:moveTo>
                  <a:cubicBezTo>
                    <a:pt x="9" y="33"/>
                    <a:pt x="7" y="26"/>
                    <a:pt x="3" y="21"/>
                  </a:cubicBezTo>
                  <a:cubicBezTo>
                    <a:pt x="2" y="12"/>
                    <a:pt x="0" y="5"/>
                    <a:pt x="8" y="0"/>
                  </a:cubicBezTo>
                  <a:cubicBezTo>
                    <a:pt x="15" y="1"/>
                    <a:pt x="17" y="2"/>
                    <a:pt x="20" y="9"/>
                  </a:cubicBezTo>
                  <a:cubicBezTo>
                    <a:pt x="22" y="21"/>
                    <a:pt x="25" y="28"/>
                    <a:pt x="38" y="31"/>
                  </a:cubicBezTo>
                  <a:cubicBezTo>
                    <a:pt x="47" y="35"/>
                    <a:pt x="52" y="40"/>
                    <a:pt x="56" y="49"/>
                  </a:cubicBezTo>
                  <a:cubicBezTo>
                    <a:pt x="54" y="55"/>
                    <a:pt x="52" y="57"/>
                    <a:pt x="47" y="61"/>
                  </a:cubicBezTo>
                  <a:cubicBezTo>
                    <a:pt x="45" y="67"/>
                    <a:pt x="43" y="69"/>
                    <a:pt x="38" y="73"/>
                  </a:cubicBezTo>
                  <a:cubicBezTo>
                    <a:pt x="30" y="72"/>
                    <a:pt x="30" y="70"/>
                    <a:pt x="27" y="63"/>
                  </a:cubicBezTo>
                  <a:cubicBezTo>
                    <a:pt x="26" y="56"/>
                    <a:pt x="21" y="51"/>
                    <a:pt x="18" y="45"/>
                  </a:cubicBezTo>
                  <a:cubicBezTo>
                    <a:pt x="17" y="35"/>
                    <a:pt x="20" y="36"/>
                    <a:pt x="15" y="36"/>
                  </a:cubicBez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06" name="Freeform 9"/>
            <p:cNvSpPr>
              <a:spLocks/>
            </p:cNvSpPr>
            <p:nvPr/>
          </p:nvSpPr>
          <p:spPr bwMode="ltGray">
            <a:xfrm>
              <a:off x="2800" y="1682"/>
              <a:ext cx="67" cy="104"/>
            </a:xfrm>
            <a:custGeom>
              <a:avLst/>
              <a:gdLst>
                <a:gd name="T0" fmla="*/ 11 w 67"/>
                <a:gd name="T1" fmla="*/ 71 h 104"/>
                <a:gd name="T2" fmla="*/ 22 w 67"/>
                <a:gd name="T3" fmla="*/ 27 h 104"/>
                <a:gd name="T4" fmla="*/ 31 w 67"/>
                <a:gd name="T5" fmla="*/ 14 h 104"/>
                <a:gd name="T6" fmla="*/ 40 w 67"/>
                <a:gd name="T7" fmla="*/ 0 h 104"/>
                <a:gd name="T8" fmla="*/ 47 w 67"/>
                <a:gd name="T9" fmla="*/ 11 h 104"/>
                <a:gd name="T10" fmla="*/ 40 w 67"/>
                <a:gd name="T11" fmla="*/ 26 h 104"/>
                <a:gd name="T12" fmla="*/ 49 w 67"/>
                <a:gd name="T13" fmla="*/ 45 h 104"/>
                <a:gd name="T14" fmla="*/ 50 w 67"/>
                <a:gd name="T15" fmla="*/ 66 h 104"/>
                <a:gd name="T16" fmla="*/ 19 w 67"/>
                <a:gd name="T17" fmla="*/ 104 h 104"/>
                <a:gd name="T18" fmla="*/ 4 w 67"/>
                <a:gd name="T19" fmla="*/ 98 h 104"/>
                <a:gd name="T20" fmla="*/ 13 w 67"/>
                <a:gd name="T21" fmla="*/ 83 h 104"/>
                <a:gd name="T22" fmla="*/ 11 w 67"/>
                <a:gd name="T23" fmla="*/ 71 h 1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7" h="104">
                  <a:moveTo>
                    <a:pt x="11" y="71"/>
                  </a:moveTo>
                  <a:cubicBezTo>
                    <a:pt x="1" y="54"/>
                    <a:pt x="6" y="37"/>
                    <a:pt x="22" y="27"/>
                  </a:cubicBezTo>
                  <a:cubicBezTo>
                    <a:pt x="25" y="23"/>
                    <a:pt x="28" y="18"/>
                    <a:pt x="31" y="14"/>
                  </a:cubicBezTo>
                  <a:cubicBezTo>
                    <a:pt x="32" y="7"/>
                    <a:pt x="37" y="6"/>
                    <a:pt x="40" y="0"/>
                  </a:cubicBezTo>
                  <a:cubicBezTo>
                    <a:pt x="48" y="2"/>
                    <a:pt x="50" y="3"/>
                    <a:pt x="47" y="11"/>
                  </a:cubicBezTo>
                  <a:cubicBezTo>
                    <a:pt x="46" y="18"/>
                    <a:pt x="43" y="20"/>
                    <a:pt x="40" y="26"/>
                  </a:cubicBezTo>
                  <a:cubicBezTo>
                    <a:pt x="41" y="33"/>
                    <a:pt x="41" y="43"/>
                    <a:pt x="49" y="45"/>
                  </a:cubicBezTo>
                  <a:cubicBezTo>
                    <a:pt x="67" y="42"/>
                    <a:pt x="56" y="59"/>
                    <a:pt x="50" y="66"/>
                  </a:cubicBezTo>
                  <a:cubicBezTo>
                    <a:pt x="44" y="92"/>
                    <a:pt x="31" y="83"/>
                    <a:pt x="19" y="104"/>
                  </a:cubicBezTo>
                  <a:cubicBezTo>
                    <a:pt x="13" y="102"/>
                    <a:pt x="9" y="102"/>
                    <a:pt x="4" y="98"/>
                  </a:cubicBezTo>
                  <a:cubicBezTo>
                    <a:pt x="0" y="89"/>
                    <a:pt x="6" y="87"/>
                    <a:pt x="13" y="83"/>
                  </a:cubicBezTo>
                  <a:cubicBezTo>
                    <a:pt x="11" y="72"/>
                    <a:pt x="11" y="76"/>
                    <a:pt x="11" y="71"/>
                  </a:cubicBez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07" name="Freeform 10"/>
            <p:cNvSpPr>
              <a:spLocks/>
            </p:cNvSpPr>
            <p:nvPr/>
          </p:nvSpPr>
          <p:spPr bwMode="ltGray">
            <a:xfrm>
              <a:off x="2969" y="2284"/>
              <a:ext cx="24" cy="28"/>
            </a:xfrm>
            <a:custGeom>
              <a:avLst/>
              <a:gdLst>
                <a:gd name="T0" fmla="*/ 7 w 24"/>
                <a:gd name="T1" fmla="*/ 13 h 28"/>
                <a:gd name="T2" fmla="*/ 16 w 24"/>
                <a:gd name="T3" fmla="*/ 3 h 28"/>
                <a:gd name="T4" fmla="*/ 24 w 24"/>
                <a:gd name="T5" fmla="*/ 16 h 28"/>
                <a:gd name="T6" fmla="*/ 13 w 24"/>
                <a:gd name="T7" fmla="*/ 28 h 28"/>
                <a:gd name="T8" fmla="*/ 7 w 24"/>
                <a:gd name="T9" fmla="*/ 13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28">
                  <a:moveTo>
                    <a:pt x="7" y="13"/>
                  </a:moveTo>
                  <a:cubicBezTo>
                    <a:pt x="5" y="4"/>
                    <a:pt x="6" y="0"/>
                    <a:pt x="16" y="3"/>
                  </a:cubicBezTo>
                  <a:cubicBezTo>
                    <a:pt x="19" y="7"/>
                    <a:pt x="22" y="11"/>
                    <a:pt x="24" y="16"/>
                  </a:cubicBezTo>
                  <a:cubicBezTo>
                    <a:pt x="21" y="22"/>
                    <a:pt x="19" y="24"/>
                    <a:pt x="13" y="28"/>
                  </a:cubicBezTo>
                  <a:cubicBezTo>
                    <a:pt x="0" y="26"/>
                    <a:pt x="7" y="2"/>
                    <a:pt x="7" y="13"/>
                  </a:cubicBez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08" name="Freeform 11"/>
            <p:cNvSpPr>
              <a:spLocks/>
            </p:cNvSpPr>
            <p:nvPr/>
          </p:nvSpPr>
          <p:spPr bwMode="ltGray">
            <a:xfrm>
              <a:off x="2964" y="2344"/>
              <a:ext cx="17" cy="28"/>
            </a:xfrm>
            <a:custGeom>
              <a:avLst/>
              <a:gdLst>
                <a:gd name="T0" fmla="*/ 2 w 17"/>
                <a:gd name="T1" fmla="*/ 6 h 28"/>
                <a:gd name="T2" fmla="*/ 17 w 17"/>
                <a:gd name="T3" fmla="*/ 13 h 28"/>
                <a:gd name="T4" fmla="*/ 9 w 17"/>
                <a:gd name="T5" fmla="*/ 28 h 28"/>
                <a:gd name="T6" fmla="*/ 0 w 17"/>
                <a:gd name="T7" fmla="*/ 15 h 28"/>
                <a:gd name="T8" fmla="*/ 2 w 17"/>
                <a:gd name="T9" fmla="*/ 6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8">
                  <a:moveTo>
                    <a:pt x="2" y="6"/>
                  </a:moveTo>
                  <a:cubicBezTo>
                    <a:pt x="10" y="0"/>
                    <a:pt x="12" y="6"/>
                    <a:pt x="17" y="13"/>
                  </a:cubicBezTo>
                  <a:cubicBezTo>
                    <a:pt x="14" y="20"/>
                    <a:pt x="15" y="23"/>
                    <a:pt x="9" y="28"/>
                  </a:cubicBezTo>
                  <a:cubicBezTo>
                    <a:pt x="1" y="24"/>
                    <a:pt x="4" y="22"/>
                    <a:pt x="0" y="15"/>
                  </a:cubicBezTo>
                  <a:cubicBezTo>
                    <a:pt x="2" y="7"/>
                    <a:pt x="2" y="10"/>
                    <a:pt x="2" y="6"/>
                  </a:cubicBez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09" name="Freeform 12"/>
            <p:cNvSpPr>
              <a:spLocks/>
            </p:cNvSpPr>
            <p:nvPr/>
          </p:nvSpPr>
          <p:spPr bwMode="ltGray">
            <a:xfrm>
              <a:off x="2948" y="2378"/>
              <a:ext cx="26" cy="24"/>
            </a:xfrm>
            <a:custGeom>
              <a:avLst/>
              <a:gdLst>
                <a:gd name="T0" fmla="*/ 4 w 26"/>
                <a:gd name="T1" fmla="*/ 11 h 24"/>
                <a:gd name="T2" fmla="*/ 13 w 26"/>
                <a:gd name="T3" fmla="*/ 0 h 24"/>
                <a:gd name="T4" fmla="*/ 7 w 26"/>
                <a:gd name="T5" fmla="*/ 24 h 24"/>
                <a:gd name="T6" fmla="*/ 4 w 26"/>
                <a:gd name="T7" fmla="*/ 11 h 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24">
                  <a:moveTo>
                    <a:pt x="4" y="11"/>
                  </a:moveTo>
                  <a:cubicBezTo>
                    <a:pt x="2" y="3"/>
                    <a:pt x="5" y="2"/>
                    <a:pt x="13" y="0"/>
                  </a:cubicBezTo>
                  <a:cubicBezTo>
                    <a:pt x="26" y="5"/>
                    <a:pt x="15" y="19"/>
                    <a:pt x="7" y="24"/>
                  </a:cubicBezTo>
                  <a:cubicBezTo>
                    <a:pt x="5" y="21"/>
                    <a:pt x="0" y="15"/>
                    <a:pt x="4" y="11"/>
                  </a:cubicBez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10" name="Freeform 13"/>
            <p:cNvSpPr>
              <a:spLocks/>
            </p:cNvSpPr>
            <p:nvPr/>
          </p:nvSpPr>
          <p:spPr bwMode="ltGray">
            <a:xfrm>
              <a:off x="2996" y="2391"/>
              <a:ext cx="26" cy="30"/>
            </a:xfrm>
            <a:custGeom>
              <a:avLst/>
              <a:gdLst>
                <a:gd name="T0" fmla="*/ 4 w 26"/>
                <a:gd name="T1" fmla="*/ 19 h 30"/>
                <a:gd name="T2" fmla="*/ 18 w 26"/>
                <a:gd name="T3" fmla="*/ 2 h 30"/>
                <a:gd name="T4" fmla="*/ 22 w 26"/>
                <a:gd name="T5" fmla="*/ 20 h 30"/>
                <a:gd name="T6" fmla="*/ 6 w 26"/>
                <a:gd name="T7" fmla="*/ 26 h 30"/>
                <a:gd name="T8" fmla="*/ 1 w 26"/>
                <a:gd name="T9" fmla="*/ 23 h 30"/>
                <a:gd name="T10" fmla="*/ 3 w 26"/>
                <a:gd name="T11" fmla="*/ 19 h 30"/>
                <a:gd name="T12" fmla="*/ 4 w 26"/>
                <a:gd name="T13" fmla="*/ 14 h 30"/>
                <a:gd name="T14" fmla="*/ 4 w 26"/>
                <a:gd name="T15" fmla="*/ 19 h 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6" h="30">
                  <a:moveTo>
                    <a:pt x="4" y="19"/>
                  </a:moveTo>
                  <a:cubicBezTo>
                    <a:pt x="6" y="5"/>
                    <a:pt x="4" y="0"/>
                    <a:pt x="18" y="2"/>
                  </a:cubicBezTo>
                  <a:cubicBezTo>
                    <a:pt x="25" y="8"/>
                    <a:pt x="26" y="12"/>
                    <a:pt x="22" y="20"/>
                  </a:cubicBezTo>
                  <a:cubicBezTo>
                    <a:pt x="20" y="30"/>
                    <a:pt x="15" y="28"/>
                    <a:pt x="6" y="26"/>
                  </a:cubicBezTo>
                  <a:cubicBezTo>
                    <a:pt x="4" y="25"/>
                    <a:pt x="2" y="25"/>
                    <a:pt x="1" y="23"/>
                  </a:cubicBezTo>
                  <a:cubicBezTo>
                    <a:pt x="0" y="22"/>
                    <a:pt x="3" y="20"/>
                    <a:pt x="3" y="19"/>
                  </a:cubicBezTo>
                  <a:cubicBezTo>
                    <a:pt x="4" y="17"/>
                    <a:pt x="2" y="14"/>
                    <a:pt x="4" y="14"/>
                  </a:cubicBezTo>
                  <a:cubicBezTo>
                    <a:pt x="6" y="14"/>
                    <a:pt x="4" y="17"/>
                    <a:pt x="4" y="19"/>
                  </a:cubicBez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11" name="Freeform 14"/>
            <p:cNvSpPr>
              <a:spLocks/>
            </p:cNvSpPr>
            <p:nvPr/>
          </p:nvSpPr>
          <p:spPr bwMode="ltGray">
            <a:xfrm>
              <a:off x="3013" y="2432"/>
              <a:ext cx="17" cy="23"/>
            </a:xfrm>
            <a:custGeom>
              <a:avLst/>
              <a:gdLst>
                <a:gd name="T0" fmla="*/ 4 w 17"/>
                <a:gd name="T1" fmla="*/ 17 h 23"/>
                <a:gd name="T2" fmla="*/ 10 w 17"/>
                <a:gd name="T3" fmla="*/ 0 h 23"/>
                <a:gd name="T4" fmla="*/ 17 w 17"/>
                <a:gd name="T5" fmla="*/ 11 h 23"/>
                <a:gd name="T6" fmla="*/ 10 w 17"/>
                <a:gd name="T7" fmla="*/ 23 h 23"/>
                <a:gd name="T8" fmla="*/ 4 w 17"/>
                <a:gd name="T9" fmla="*/ 17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3">
                  <a:moveTo>
                    <a:pt x="4" y="17"/>
                  </a:moveTo>
                  <a:cubicBezTo>
                    <a:pt x="0" y="7"/>
                    <a:pt x="1" y="5"/>
                    <a:pt x="10" y="0"/>
                  </a:cubicBezTo>
                  <a:cubicBezTo>
                    <a:pt x="12" y="9"/>
                    <a:pt x="15" y="2"/>
                    <a:pt x="17" y="11"/>
                  </a:cubicBezTo>
                  <a:cubicBezTo>
                    <a:pt x="16" y="18"/>
                    <a:pt x="16" y="20"/>
                    <a:pt x="10" y="23"/>
                  </a:cubicBezTo>
                  <a:cubicBezTo>
                    <a:pt x="8" y="21"/>
                    <a:pt x="6" y="19"/>
                    <a:pt x="4" y="17"/>
                  </a:cubicBez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12" name="Freeform 15"/>
            <p:cNvSpPr>
              <a:spLocks/>
            </p:cNvSpPr>
            <p:nvPr/>
          </p:nvSpPr>
          <p:spPr bwMode="ltGray">
            <a:xfrm>
              <a:off x="3041" y="2557"/>
              <a:ext cx="38" cy="29"/>
            </a:xfrm>
            <a:custGeom>
              <a:avLst/>
              <a:gdLst>
                <a:gd name="T0" fmla="*/ 18 w 38"/>
                <a:gd name="T1" fmla="*/ 25 h 29"/>
                <a:gd name="T2" fmla="*/ 6 w 38"/>
                <a:gd name="T3" fmla="*/ 15 h 29"/>
                <a:gd name="T4" fmla="*/ 15 w 38"/>
                <a:gd name="T5" fmla="*/ 0 h 29"/>
                <a:gd name="T6" fmla="*/ 31 w 38"/>
                <a:gd name="T7" fmla="*/ 7 h 29"/>
                <a:gd name="T8" fmla="*/ 27 w 38"/>
                <a:gd name="T9" fmla="*/ 28 h 29"/>
                <a:gd name="T10" fmla="*/ 18 w 38"/>
                <a:gd name="T11" fmla="*/ 25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8" h="29">
                  <a:moveTo>
                    <a:pt x="18" y="25"/>
                  </a:moveTo>
                  <a:cubicBezTo>
                    <a:pt x="13" y="22"/>
                    <a:pt x="11" y="18"/>
                    <a:pt x="6" y="15"/>
                  </a:cubicBezTo>
                  <a:cubicBezTo>
                    <a:pt x="0" y="5"/>
                    <a:pt x="5" y="2"/>
                    <a:pt x="15" y="0"/>
                  </a:cubicBezTo>
                  <a:cubicBezTo>
                    <a:pt x="21" y="4"/>
                    <a:pt x="24" y="6"/>
                    <a:pt x="31" y="7"/>
                  </a:cubicBezTo>
                  <a:cubicBezTo>
                    <a:pt x="38" y="18"/>
                    <a:pt x="34" y="19"/>
                    <a:pt x="27" y="28"/>
                  </a:cubicBezTo>
                  <a:cubicBezTo>
                    <a:pt x="18" y="27"/>
                    <a:pt x="20" y="29"/>
                    <a:pt x="18" y="25"/>
                  </a:cubicBez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13" name="Freeform 16"/>
            <p:cNvSpPr>
              <a:spLocks/>
            </p:cNvSpPr>
            <p:nvPr/>
          </p:nvSpPr>
          <p:spPr bwMode="ltGray">
            <a:xfrm>
              <a:off x="1928" y="2365"/>
              <a:ext cx="400" cy="285"/>
            </a:xfrm>
            <a:custGeom>
              <a:avLst/>
              <a:gdLst>
                <a:gd name="T0" fmla="*/ 216 w 400"/>
                <a:gd name="T1" fmla="*/ 168 h 285"/>
                <a:gd name="T2" fmla="*/ 246 w 400"/>
                <a:gd name="T3" fmla="*/ 150 h 285"/>
                <a:gd name="T4" fmla="*/ 274 w 400"/>
                <a:gd name="T5" fmla="*/ 154 h 285"/>
                <a:gd name="T6" fmla="*/ 298 w 400"/>
                <a:gd name="T7" fmla="*/ 175 h 285"/>
                <a:gd name="T8" fmla="*/ 315 w 400"/>
                <a:gd name="T9" fmla="*/ 202 h 285"/>
                <a:gd name="T10" fmla="*/ 328 w 400"/>
                <a:gd name="T11" fmla="*/ 172 h 285"/>
                <a:gd name="T12" fmla="*/ 342 w 400"/>
                <a:gd name="T13" fmla="*/ 141 h 285"/>
                <a:gd name="T14" fmla="*/ 370 w 400"/>
                <a:gd name="T15" fmla="*/ 121 h 285"/>
                <a:gd name="T16" fmla="*/ 400 w 400"/>
                <a:gd name="T17" fmla="*/ 105 h 285"/>
                <a:gd name="T18" fmla="*/ 397 w 400"/>
                <a:gd name="T19" fmla="*/ 81 h 285"/>
                <a:gd name="T20" fmla="*/ 378 w 400"/>
                <a:gd name="T21" fmla="*/ 69 h 285"/>
                <a:gd name="T22" fmla="*/ 396 w 400"/>
                <a:gd name="T23" fmla="*/ 43 h 285"/>
                <a:gd name="T24" fmla="*/ 369 w 400"/>
                <a:gd name="T25" fmla="*/ 30 h 285"/>
                <a:gd name="T26" fmla="*/ 346 w 400"/>
                <a:gd name="T27" fmla="*/ 21 h 285"/>
                <a:gd name="T28" fmla="*/ 316 w 400"/>
                <a:gd name="T29" fmla="*/ 0 h 285"/>
                <a:gd name="T30" fmla="*/ 297 w 400"/>
                <a:gd name="T31" fmla="*/ 7 h 285"/>
                <a:gd name="T32" fmla="*/ 262 w 400"/>
                <a:gd name="T33" fmla="*/ 15 h 285"/>
                <a:gd name="T34" fmla="*/ 234 w 400"/>
                <a:gd name="T35" fmla="*/ 18 h 285"/>
                <a:gd name="T36" fmla="*/ 246 w 400"/>
                <a:gd name="T37" fmla="*/ 43 h 285"/>
                <a:gd name="T38" fmla="*/ 214 w 400"/>
                <a:gd name="T39" fmla="*/ 61 h 285"/>
                <a:gd name="T40" fmla="*/ 183 w 400"/>
                <a:gd name="T41" fmla="*/ 72 h 285"/>
                <a:gd name="T42" fmla="*/ 163 w 400"/>
                <a:gd name="T43" fmla="*/ 61 h 285"/>
                <a:gd name="T44" fmla="*/ 154 w 400"/>
                <a:gd name="T45" fmla="*/ 34 h 285"/>
                <a:gd name="T46" fmla="*/ 139 w 400"/>
                <a:gd name="T47" fmla="*/ 49 h 285"/>
                <a:gd name="T48" fmla="*/ 112 w 400"/>
                <a:gd name="T49" fmla="*/ 79 h 285"/>
                <a:gd name="T50" fmla="*/ 106 w 400"/>
                <a:gd name="T51" fmla="*/ 105 h 285"/>
                <a:gd name="T52" fmla="*/ 76 w 400"/>
                <a:gd name="T53" fmla="*/ 123 h 285"/>
                <a:gd name="T54" fmla="*/ 60 w 400"/>
                <a:gd name="T55" fmla="*/ 141 h 285"/>
                <a:gd name="T56" fmla="*/ 34 w 400"/>
                <a:gd name="T57" fmla="*/ 153 h 285"/>
                <a:gd name="T58" fmla="*/ 10 w 400"/>
                <a:gd name="T59" fmla="*/ 160 h 285"/>
                <a:gd name="T60" fmla="*/ 15 w 400"/>
                <a:gd name="T61" fmla="*/ 166 h 285"/>
                <a:gd name="T62" fmla="*/ 39 w 400"/>
                <a:gd name="T63" fmla="*/ 157 h 285"/>
                <a:gd name="T64" fmla="*/ 58 w 400"/>
                <a:gd name="T65" fmla="*/ 166 h 285"/>
                <a:gd name="T66" fmla="*/ 64 w 400"/>
                <a:gd name="T67" fmla="*/ 187 h 285"/>
                <a:gd name="T68" fmla="*/ 69 w 400"/>
                <a:gd name="T69" fmla="*/ 202 h 285"/>
                <a:gd name="T70" fmla="*/ 58 w 400"/>
                <a:gd name="T71" fmla="*/ 220 h 285"/>
                <a:gd name="T72" fmla="*/ 67 w 400"/>
                <a:gd name="T73" fmla="*/ 243 h 285"/>
                <a:gd name="T74" fmla="*/ 97 w 400"/>
                <a:gd name="T75" fmla="*/ 250 h 285"/>
                <a:gd name="T76" fmla="*/ 106 w 400"/>
                <a:gd name="T77" fmla="*/ 274 h 285"/>
                <a:gd name="T78" fmla="*/ 133 w 400"/>
                <a:gd name="T79" fmla="*/ 273 h 285"/>
                <a:gd name="T80" fmla="*/ 145 w 400"/>
                <a:gd name="T81" fmla="*/ 265 h 285"/>
                <a:gd name="T82" fmla="*/ 156 w 400"/>
                <a:gd name="T83" fmla="*/ 240 h 285"/>
                <a:gd name="T84" fmla="*/ 180 w 400"/>
                <a:gd name="T85" fmla="*/ 211 h 285"/>
                <a:gd name="T86" fmla="*/ 189 w 400"/>
                <a:gd name="T87" fmla="*/ 184 h 28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00" h="285">
                  <a:moveTo>
                    <a:pt x="201" y="174"/>
                  </a:moveTo>
                  <a:lnTo>
                    <a:pt x="216" y="168"/>
                  </a:lnTo>
                  <a:lnTo>
                    <a:pt x="232" y="154"/>
                  </a:lnTo>
                  <a:lnTo>
                    <a:pt x="246" y="150"/>
                  </a:lnTo>
                  <a:lnTo>
                    <a:pt x="259" y="150"/>
                  </a:lnTo>
                  <a:lnTo>
                    <a:pt x="274" y="154"/>
                  </a:lnTo>
                  <a:lnTo>
                    <a:pt x="286" y="162"/>
                  </a:lnTo>
                  <a:lnTo>
                    <a:pt x="298" y="175"/>
                  </a:lnTo>
                  <a:lnTo>
                    <a:pt x="307" y="187"/>
                  </a:lnTo>
                  <a:lnTo>
                    <a:pt x="315" y="202"/>
                  </a:lnTo>
                  <a:lnTo>
                    <a:pt x="328" y="189"/>
                  </a:lnTo>
                  <a:lnTo>
                    <a:pt x="328" y="172"/>
                  </a:lnTo>
                  <a:lnTo>
                    <a:pt x="336" y="156"/>
                  </a:lnTo>
                  <a:lnTo>
                    <a:pt x="342" y="141"/>
                  </a:lnTo>
                  <a:lnTo>
                    <a:pt x="355" y="130"/>
                  </a:lnTo>
                  <a:lnTo>
                    <a:pt x="370" y="121"/>
                  </a:lnTo>
                  <a:lnTo>
                    <a:pt x="387" y="112"/>
                  </a:lnTo>
                  <a:lnTo>
                    <a:pt x="400" y="105"/>
                  </a:lnTo>
                  <a:lnTo>
                    <a:pt x="397" y="94"/>
                  </a:lnTo>
                  <a:lnTo>
                    <a:pt x="397" y="81"/>
                  </a:lnTo>
                  <a:lnTo>
                    <a:pt x="388" y="76"/>
                  </a:lnTo>
                  <a:lnTo>
                    <a:pt x="378" y="69"/>
                  </a:lnTo>
                  <a:lnTo>
                    <a:pt x="382" y="52"/>
                  </a:lnTo>
                  <a:lnTo>
                    <a:pt x="396" y="43"/>
                  </a:lnTo>
                  <a:lnTo>
                    <a:pt x="394" y="33"/>
                  </a:lnTo>
                  <a:lnTo>
                    <a:pt x="369" y="30"/>
                  </a:lnTo>
                  <a:lnTo>
                    <a:pt x="354" y="27"/>
                  </a:lnTo>
                  <a:lnTo>
                    <a:pt x="346" y="21"/>
                  </a:lnTo>
                  <a:lnTo>
                    <a:pt x="331" y="12"/>
                  </a:lnTo>
                  <a:lnTo>
                    <a:pt x="316" y="0"/>
                  </a:lnTo>
                  <a:lnTo>
                    <a:pt x="306" y="1"/>
                  </a:lnTo>
                  <a:lnTo>
                    <a:pt x="297" y="7"/>
                  </a:lnTo>
                  <a:lnTo>
                    <a:pt x="279" y="6"/>
                  </a:lnTo>
                  <a:lnTo>
                    <a:pt x="262" y="15"/>
                  </a:lnTo>
                  <a:lnTo>
                    <a:pt x="250" y="19"/>
                  </a:lnTo>
                  <a:lnTo>
                    <a:pt x="234" y="18"/>
                  </a:lnTo>
                  <a:lnTo>
                    <a:pt x="243" y="27"/>
                  </a:lnTo>
                  <a:lnTo>
                    <a:pt x="246" y="43"/>
                  </a:lnTo>
                  <a:lnTo>
                    <a:pt x="232" y="57"/>
                  </a:lnTo>
                  <a:lnTo>
                    <a:pt x="214" y="61"/>
                  </a:lnTo>
                  <a:lnTo>
                    <a:pt x="195" y="66"/>
                  </a:lnTo>
                  <a:lnTo>
                    <a:pt x="183" y="72"/>
                  </a:lnTo>
                  <a:lnTo>
                    <a:pt x="171" y="69"/>
                  </a:lnTo>
                  <a:lnTo>
                    <a:pt x="163" y="61"/>
                  </a:lnTo>
                  <a:lnTo>
                    <a:pt x="165" y="42"/>
                  </a:lnTo>
                  <a:lnTo>
                    <a:pt x="154" y="34"/>
                  </a:lnTo>
                  <a:lnTo>
                    <a:pt x="148" y="43"/>
                  </a:lnTo>
                  <a:lnTo>
                    <a:pt x="139" y="49"/>
                  </a:lnTo>
                  <a:lnTo>
                    <a:pt x="129" y="57"/>
                  </a:lnTo>
                  <a:lnTo>
                    <a:pt x="112" y="79"/>
                  </a:lnTo>
                  <a:lnTo>
                    <a:pt x="108" y="88"/>
                  </a:lnTo>
                  <a:lnTo>
                    <a:pt x="106" y="105"/>
                  </a:lnTo>
                  <a:lnTo>
                    <a:pt x="93" y="114"/>
                  </a:lnTo>
                  <a:lnTo>
                    <a:pt x="76" y="123"/>
                  </a:lnTo>
                  <a:lnTo>
                    <a:pt x="73" y="133"/>
                  </a:lnTo>
                  <a:lnTo>
                    <a:pt x="60" y="141"/>
                  </a:lnTo>
                  <a:lnTo>
                    <a:pt x="49" y="150"/>
                  </a:lnTo>
                  <a:lnTo>
                    <a:pt x="34" y="153"/>
                  </a:lnTo>
                  <a:lnTo>
                    <a:pt x="21" y="159"/>
                  </a:lnTo>
                  <a:lnTo>
                    <a:pt x="10" y="160"/>
                  </a:lnTo>
                  <a:lnTo>
                    <a:pt x="0" y="162"/>
                  </a:lnTo>
                  <a:lnTo>
                    <a:pt x="15" y="166"/>
                  </a:lnTo>
                  <a:lnTo>
                    <a:pt x="28" y="163"/>
                  </a:lnTo>
                  <a:lnTo>
                    <a:pt x="39" y="157"/>
                  </a:lnTo>
                  <a:lnTo>
                    <a:pt x="49" y="157"/>
                  </a:lnTo>
                  <a:lnTo>
                    <a:pt x="58" y="166"/>
                  </a:lnTo>
                  <a:lnTo>
                    <a:pt x="64" y="175"/>
                  </a:lnTo>
                  <a:lnTo>
                    <a:pt x="64" y="187"/>
                  </a:lnTo>
                  <a:lnTo>
                    <a:pt x="58" y="198"/>
                  </a:lnTo>
                  <a:lnTo>
                    <a:pt x="69" y="202"/>
                  </a:lnTo>
                  <a:lnTo>
                    <a:pt x="73" y="211"/>
                  </a:lnTo>
                  <a:lnTo>
                    <a:pt x="58" y="220"/>
                  </a:lnTo>
                  <a:lnTo>
                    <a:pt x="70" y="232"/>
                  </a:lnTo>
                  <a:lnTo>
                    <a:pt x="67" y="243"/>
                  </a:lnTo>
                  <a:lnTo>
                    <a:pt x="78" y="253"/>
                  </a:lnTo>
                  <a:lnTo>
                    <a:pt x="97" y="250"/>
                  </a:lnTo>
                  <a:lnTo>
                    <a:pt x="93" y="268"/>
                  </a:lnTo>
                  <a:lnTo>
                    <a:pt x="106" y="274"/>
                  </a:lnTo>
                  <a:lnTo>
                    <a:pt x="120" y="282"/>
                  </a:lnTo>
                  <a:lnTo>
                    <a:pt x="133" y="273"/>
                  </a:lnTo>
                  <a:lnTo>
                    <a:pt x="150" y="285"/>
                  </a:lnTo>
                  <a:lnTo>
                    <a:pt x="145" y="265"/>
                  </a:lnTo>
                  <a:lnTo>
                    <a:pt x="150" y="256"/>
                  </a:lnTo>
                  <a:lnTo>
                    <a:pt x="156" y="240"/>
                  </a:lnTo>
                  <a:lnTo>
                    <a:pt x="168" y="225"/>
                  </a:lnTo>
                  <a:lnTo>
                    <a:pt x="180" y="211"/>
                  </a:lnTo>
                  <a:lnTo>
                    <a:pt x="192" y="198"/>
                  </a:lnTo>
                  <a:lnTo>
                    <a:pt x="189" y="184"/>
                  </a:lnTo>
                  <a:lnTo>
                    <a:pt x="201" y="174"/>
                  </a:ln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14" name="Freeform 17"/>
            <p:cNvSpPr>
              <a:spLocks/>
            </p:cNvSpPr>
            <p:nvPr/>
          </p:nvSpPr>
          <p:spPr bwMode="ltGray">
            <a:xfrm>
              <a:off x="2327" y="2330"/>
              <a:ext cx="43" cy="80"/>
            </a:xfrm>
            <a:custGeom>
              <a:avLst/>
              <a:gdLst>
                <a:gd name="T0" fmla="*/ 0 w 43"/>
                <a:gd name="T1" fmla="*/ 54 h 80"/>
                <a:gd name="T2" fmla="*/ 3 w 43"/>
                <a:gd name="T3" fmla="*/ 33 h 80"/>
                <a:gd name="T4" fmla="*/ 22 w 43"/>
                <a:gd name="T5" fmla="*/ 23 h 80"/>
                <a:gd name="T6" fmla="*/ 30 w 43"/>
                <a:gd name="T7" fmla="*/ 12 h 80"/>
                <a:gd name="T8" fmla="*/ 33 w 43"/>
                <a:gd name="T9" fmla="*/ 0 h 80"/>
                <a:gd name="T10" fmla="*/ 43 w 43"/>
                <a:gd name="T11" fmla="*/ 6 h 80"/>
                <a:gd name="T12" fmla="*/ 40 w 43"/>
                <a:gd name="T13" fmla="*/ 18 h 80"/>
                <a:gd name="T14" fmla="*/ 33 w 43"/>
                <a:gd name="T15" fmla="*/ 35 h 80"/>
                <a:gd name="T16" fmla="*/ 37 w 43"/>
                <a:gd name="T17" fmla="*/ 51 h 80"/>
                <a:gd name="T18" fmla="*/ 39 w 43"/>
                <a:gd name="T19" fmla="*/ 62 h 80"/>
                <a:gd name="T20" fmla="*/ 30 w 43"/>
                <a:gd name="T21" fmla="*/ 71 h 80"/>
                <a:gd name="T22" fmla="*/ 19 w 43"/>
                <a:gd name="T23" fmla="*/ 75 h 80"/>
                <a:gd name="T24" fmla="*/ 7 w 43"/>
                <a:gd name="T25" fmla="*/ 80 h 80"/>
                <a:gd name="T26" fmla="*/ 0 w 43"/>
                <a:gd name="T27" fmla="*/ 54 h 8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3" h="80">
                  <a:moveTo>
                    <a:pt x="0" y="54"/>
                  </a:moveTo>
                  <a:lnTo>
                    <a:pt x="3" y="33"/>
                  </a:lnTo>
                  <a:lnTo>
                    <a:pt x="22" y="23"/>
                  </a:lnTo>
                  <a:lnTo>
                    <a:pt x="30" y="12"/>
                  </a:lnTo>
                  <a:lnTo>
                    <a:pt x="33" y="0"/>
                  </a:lnTo>
                  <a:lnTo>
                    <a:pt x="43" y="6"/>
                  </a:lnTo>
                  <a:lnTo>
                    <a:pt x="40" y="18"/>
                  </a:lnTo>
                  <a:lnTo>
                    <a:pt x="33" y="35"/>
                  </a:lnTo>
                  <a:lnTo>
                    <a:pt x="37" y="51"/>
                  </a:lnTo>
                  <a:lnTo>
                    <a:pt x="39" y="62"/>
                  </a:lnTo>
                  <a:lnTo>
                    <a:pt x="30" y="71"/>
                  </a:lnTo>
                  <a:lnTo>
                    <a:pt x="19" y="75"/>
                  </a:lnTo>
                  <a:lnTo>
                    <a:pt x="7" y="80"/>
                  </a:lnTo>
                  <a:lnTo>
                    <a:pt x="0" y="54"/>
                  </a:ln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15" name="Freeform 18"/>
            <p:cNvSpPr>
              <a:spLocks/>
            </p:cNvSpPr>
            <p:nvPr/>
          </p:nvSpPr>
          <p:spPr bwMode="ltGray">
            <a:xfrm>
              <a:off x="1562" y="2413"/>
              <a:ext cx="388" cy="502"/>
            </a:xfrm>
            <a:custGeom>
              <a:avLst/>
              <a:gdLst>
                <a:gd name="T0" fmla="*/ 170 w 388"/>
                <a:gd name="T1" fmla="*/ 214 h 502"/>
                <a:gd name="T2" fmla="*/ 126 w 388"/>
                <a:gd name="T3" fmla="*/ 239 h 502"/>
                <a:gd name="T4" fmla="*/ 170 w 388"/>
                <a:gd name="T5" fmla="*/ 240 h 502"/>
                <a:gd name="T6" fmla="*/ 156 w 388"/>
                <a:gd name="T7" fmla="*/ 276 h 502"/>
                <a:gd name="T8" fmla="*/ 132 w 388"/>
                <a:gd name="T9" fmla="*/ 312 h 502"/>
                <a:gd name="T10" fmla="*/ 110 w 388"/>
                <a:gd name="T11" fmla="*/ 330 h 502"/>
                <a:gd name="T12" fmla="*/ 106 w 388"/>
                <a:gd name="T13" fmla="*/ 356 h 502"/>
                <a:gd name="T14" fmla="*/ 110 w 388"/>
                <a:gd name="T15" fmla="*/ 382 h 502"/>
                <a:gd name="T16" fmla="*/ 124 w 388"/>
                <a:gd name="T17" fmla="*/ 410 h 502"/>
                <a:gd name="T18" fmla="*/ 92 w 388"/>
                <a:gd name="T19" fmla="*/ 434 h 502"/>
                <a:gd name="T20" fmla="*/ 110 w 388"/>
                <a:gd name="T21" fmla="*/ 462 h 502"/>
                <a:gd name="T22" fmla="*/ 146 w 388"/>
                <a:gd name="T23" fmla="*/ 470 h 502"/>
                <a:gd name="T24" fmla="*/ 176 w 388"/>
                <a:gd name="T25" fmla="*/ 472 h 502"/>
                <a:gd name="T26" fmla="*/ 160 w 388"/>
                <a:gd name="T27" fmla="*/ 416 h 502"/>
                <a:gd name="T28" fmla="*/ 176 w 388"/>
                <a:gd name="T29" fmla="*/ 380 h 502"/>
                <a:gd name="T30" fmla="*/ 194 w 388"/>
                <a:gd name="T31" fmla="*/ 404 h 502"/>
                <a:gd name="T32" fmla="*/ 172 w 388"/>
                <a:gd name="T33" fmla="*/ 430 h 502"/>
                <a:gd name="T34" fmla="*/ 188 w 388"/>
                <a:gd name="T35" fmla="*/ 460 h 502"/>
                <a:gd name="T36" fmla="*/ 172 w 388"/>
                <a:gd name="T37" fmla="*/ 490 h 502"/>
                <a:gd name="T38" fmla="*/ 198 w 388"/>
                <a:gd name="T39" fmla="*/ 494 h 502"/>
                <a:gd name="T40" fmla="*/ 228 w 388"/>
                <a:gd name="T41" fmla="*/ 478 h 502"/>
                <a:gd name="T42" fmla="*/ 240 w 388"/>
                <a:gd name="T43" fmla="*/ 454 h 502"/>
                <a:gd name="T44" fmla="*/ 240 w 388"/>
                <a:gd name="T45" fmla="*/ 434 h 502"/>
                <a:gd name="T46" fmla="*/ 260 w 388"/>
                <a:gd name="T47" fmla="*/ 456 h 502"/>
                <a:gd name="T48" fmla="*/ 286 w 388"/>
                <a:gd name="T49" fmla="*/ 424 h 502"/>
                <a:gd name="T50" fmla="*/ 296 w 388"/>
                <a:gd name="T51" fmla="*/ 392 h 502"/>
                <a:gd name="T52" fmla="*/ 300 w 388"/>
                <a:gd name="T53" fmla="*/ 348 h 502"/>
                <a:gd name="T54" fmla="*/ 318 w 388"/>
                <a:gd name="T55" fmla="*/ 310 h 502"/>
                <a:gd name="T56" fmla="*/ 330 w 388"/>
                <a:gd name="T57" fmla="*/ 278 h 502"/>
                <a:gd name="T58" fmla="*/ 334 w 388"/>
                <a:gd name="T59" fmla="*/ 258 h 502"/>
                <a:gd name="T60" fmla="*/ 372 w 388"/>
                <a:gd name="T61" fmla="*/ 218 h 502"/>
                <a:gd name="T62" fmla="*/ 388 w 388"/>
                <a:gd name="T63" fmla="*/ 196 h 502"/>
                <a:gd name="T64" fmla="*/ 378 w 388"/>
                <a:gd name="T65" fmla="*/ 170 h 502"/>
                <a:gd name="T66" fmla="*/ 366 w 388"/>
                <a:gd name="T67" fmla="*/ 142 h 502"/>
                <a:gd name="T68" fmla="*/ 352 w 388"/>
                <a:gd name="T69" fmla="*/ 126 h 502"/>
                <a:gd name="T70" fmla="*/ 322 w 388"/>
                <a:gd name="T71" fmla="*/ 118 h 502"/>
                <a:gd name="T72" fmla="*/ 346 w 388"/>
                <a:gd name="T73" fmla="*/ 94 h 502"/>
                <a:gd name="T74" fmla="*/ 340 w 388"/>
                <a:gd name="T75" fmla="*/ 66 h 502"/>
                <a:gd name="T76" fmla="*/ 304 w 388"/>
                <a:gd name="T77" fmla="*/ 62 h 502"/>
                <a:gd name="T78" fmla="*/ 274 w 388"/>
                <a:gd name="T79" fmla="*/ 76 h 502"/>
                <a:gd name="T80" fmla="*/ 248 w 388"/>
                <a:gd name="T81" fmla="*/ 38 h 502"/>
                <a:gd name="T82" fmla="*/ 230 w 388"/>
                <a:gd name="T83" fmla="*/ 16 h 502"/>
                <a:gd name="T84" fmla="*/ 209 w 388"/>
                <a:gd name="T85" fmla="*/ 11 h 502"/>
                <a:gd name="T86" fmla="*/ 174 w 388"/>
                <a:gd name="T87" fmla="*/ 12 h 502"/>
                <a:gd name="T88" fmla="*/ 160 w 388"/>
                <a:gd name="T89" fmla="*/ 48 h 502"/>
                <a:gd name="T90" fmla="*/ 154 w 388"/>
                <a:gd name="T91" fmla="*/ 80 h 502"/>
                <a:gd name="T92" fmla="*/ 134 w 388"/>
                <a:gd name="T93" fmla="*/ 50 h 502"/>
                <a:gd name="T94" fmla="*/ 104 w 388"/>
                <a:gd name="T95" fmla="*/ 59 h 502"/>
                <a:gd name="T96" fmla="*/ 75 w 388"/>
                <a:gd name="T97" fmla="*/ 61 h 502"/>
                <a:gd name="T98" fmla="*/ 53 w 388"/>
                <a:gd name="T99" fmla="*/ 83 h 502"/>
                <a:gd name="T100" fmla="*/ 12 w 388"/>
                <a:gd name="T101" fmla="*/ 101 h 502"/>
                <a:gd name="T102" fmla="*/ 2 w 388"/>
                <a:gd name="T103" fmla="*/ 130 h 502"/>
                <a:gd name="T104" fmla="*/ 36 w 388"/>
                <a:gd name="T105" fmla="*/ 130 h 502"/>
                <a:gd name="T106" fmla="*/ 75 w 388"/>
                <a:gd name="T107" fmla="*/ 153 h 502"/>
                <a:gd name="T108" fmla="*/ 87 w 388"/>
                <a:gd name="T109" fmla="*/ 195 h 502"/>
                <a:gd name="T110" fmla="*/ 102 w 388"/>
                <a:gd name="T111" fmla="*/ 177 h 502"/>
                <a:gd name="T112" fmla="*/ 94 w 388"/>
                <a:gd name="T113" fmla="*/ 132 h 502"/>
                <a:gd name="T114" fmla="*/ 128 w 388"/>
                <a:gd name="T115" fmla="*/ 102 h 502"/>
                <a:gd name="T116" fmla="*/ 152 w 388"/>
                <a:gd name="T117" fmla="*/ 118 h 502"/>
                <a:gd name="T118" fmla="*/ 150 w 388"/>
                <a:gd name="T119" fmla="*/ 150 h 502"/>
                <a:gd name="T120" fmla="*/ 172 w 388"/>
                <a:gd name="T121" fmla="*/ 200 h 50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88" h="502">
                  <a:moveTo>
                    <a:pt x="172" y="200"/>
                  </a:moveTo>
                  <a:lnTo>
                    <a:pt x="170" y="214"/>
                  </a:lnTo>
                  <a:lnTo>
                    <a:pt x="141" y="220"/>
                  </a:lnTo>
                  <a:lnTo>
                    <a:pt x="126" y="239"/>
                  </a:lnTo>
                  <a:lnTo>
                    <a:pt x="140" y="242"/>
                  </a:lnTo>
                  <a:lnTo>
                    <a:pt x="170" y="240"/>
                  </a:lnTo>
                  <a:lnTo>
                    <a:pt x="166" y="260"/>
                  </a:lnTo>
                  <a:lnTo>
                    <a:pt x="156" y="276"/>
                  </a:lnTo>
                  <a:lnTo>
                    <a:pt x="142" y="294"/>
                  </a:lnTo>
                  <a:lnTo>
                    <a:pt x="132" y="312"/>
                  </a:lnTo>
                  <a:lnTo>
                    <a:pt x="114" y="316"/>
                  </a:lnTo>
                  <a:lnTo>
                    <a:pt x="110" y="330"/>
                  </a:lnTo>
                  <a:lnTo>
                    <a:pt x="110" y="342"/>
                  </a:lnTo>
                  <a:lnTo>
                    <a:pt x="106" y="356"/>
                  </a:lnTo>
                  <a:lnTo>
                    <a:pt x="102" y="370"/>
                  </a:lnTo>
                  <a:lnTo>
                    <a:pt x="110" y="382"/>
                  </a:lnTo>
                  <a:lnTo>
                    <a:pt x="120" y="396"/>
                  </a:lnTo>
                  <a:lnTo>
                    <a:pt x="124" y="410"/>
                  </a:lnTo>
                  <a:lnTo>
                    <a:pt x="116" y="426"/>
                  </a:lnTo>
                  <a:lnTo>
                    <a:pt x="92" y="434"/>
                  </a:lnTo>
                  <a:lnTo>
                    <a:pt x="102" y="450"/>
                  </a:lnTo>
                  <a:lnTo>
                    <a:pt x="110" y="462"/>
                  </a:lnTo>
                  <a:lnTo>
                    <a:pt x="128" y="462"/>
                  </a:lnTo>
                  <a:lnTo>
                    <a:pt x="146" y="470"/>
                  </a:lnTo>
                  <a:lnTo>
                    <a:pt x="156" y="478"/>
                  </a:lnTo>
                  <a:lnTo>
                    <a:pt x="176" y="472"/>
                  </a:lnTo>
                  <a:lnTo>
                    <a:pt x="164" y="446"/>
                  </a:lnTo>
                  <a:lnTo>
                    <a:pt x="160" y="416"/>
                  </a:lnTo>
                  <a:lnTo>
                    <a:pt x="164" y="398"/>
                  </a:lnTo>
                  <a:lnTo>
                    <a:pt x="176" y="380"/>
                  </a:lnTo>
                  <a:lnTo>
                    <a:pt x="194" y="390"/>
                  </a:lnTo>
                  <a:lnTo>
                    <a:pt x="194" y="404"/>
                  </a:lnTo>
                  <a:lnTo>
                    <a:pt x="178" y="418"/>
                  </a:lnTo>
                  <a:lnTo>
                    <a:pt x="172" y="430"/>
                  </a:lnTo>
                  <a:lnTo>
                    <a:pt x="184" y="442"/>
                  </a:lnTo>
                  <a:lnTo>
                    <a:pt x="188" y="460"/>
                  </a:lnTo>
                  <a:lnTo>
                    <a:pt x="186" y="476"/>
                  </a:lnTo>
                  <a:lnTo>
                    <a:pt x="172" y="490"/>
                  </a:lnTo>
                  <a:lnTo>
                    <a:pt x="168" y="502"/>
                  </a:lnTo>
                  <a:lnTo>
                    <a:pt x="198" y="494"/>
                  </a:lnTo>
                  <a:lnTo>
                    <a:pt x="214" y="496"/>
                  </a:lnTo>
                  <a:lnTo>
                    <a:pt x="228" y="478"/>
                  </a:lnTo>
                  <a:lnTo>
                    <a:pt x="242" y="470"/>
                  </a:lnTo>
                  <a:lnTo>
                    <a:pt x="240" y="454"/>
                  </a:lnTo>
                  <a:lnTo>
                    <a:pt x="228" y="450"/>
                  </a:lnTo>
                  <a:lnTo>
                    <a:pt x="240" y="434"/>
                  </a:lnTo>
                  <a:lnTo>
                    <a:pt x="256" y="444"/>
                  </a:lnTo>
                  <a:lnTo>
                    <a:pt x="260" y="456"/>
                  </a:lnTo>
                  <a:lnTo>
                    <a:pt x="276" y="446"/>
                  </a:lnTo>
                  <a:lnTo>
                    <a:pt x="286" y="424"/>
                  </a:lnTo>
                  <a:lnTo>
                    <a:pt x="286" y="410"/>
                  </a:lnTo>
                  <a:lnTo>
                    <a:pt x="296" y="392"/>
                  </a:lnTo>
                  <a:lnTo>
                    <a:pt x="296" y="370"/>
                  </a:lnTo>
                  <a:lnTo>
                    <a:pt x="300" y="348"/>
                  </a:lnTo>
                  <a:lnTo>
                    <a:pt x="306" y="332"/>
                  </a:lnTo>
                  <a:lnTo>
                    <a:pt x="318" y="310"/>
                  </a:lnTo>
                  <a:lnTo>
                    <a:pt x="324" y="290"/>
                  </a:lnTo>
                  <a:lnTo>
                    <a:pt x="330" y="278"/>
                  </a:lnTo>
                  <a:lnTo>
                    <a:pt x="342" y="272"/>
                  </a:lnTo>
                  <a:lnTo>
                    <a:pt x="334" y="258"/>
                  </a:lnTo>
                  <a:lnTo>
                    <a:pt x="344" y="244"/>
                  </a:lnTo>
                  <a:lnTo>
                    <a:pt x="372" y="218"/>
                  </a:lnTo>
                  <a:lnTo>
                    <a:pt x="382" y="208"/>
                  </a:lnTo>
                  <a:lnTo>
                    <a:pt x="388" y="196"/>
                  </a:lnTo>
                  <a:lnTo>
                    <a:pt x="384" y="180"/>
                  </a:lnTo>
                  <a:lnTo>
                    <a:pt x="378" y="170"/>
                  </a:lnTo>
                  <a:lnTo>
                    <a:pt x="386" y="152"/>
                  </a:lnTo>
                  <a:lnTo>
                    <a:pt x="366" y="142"/>
                  </a:lnTo>
                  <a:lnTo>
                    <a:pt x="368" y="128"/>
                  </a:lnTo>
                  <a:lnTo>
                    <a:pt x="352" y="126"/>
                  </a:lnTo>
                  <a:lnTo>
                    <a:pt x="332" y="126"/>
                  </a:lnTo>
                  <a:lnTo>
                    <a:pt x="322" y="118"/>
                  </a:lnTo>
                  <a:lnTo>
                    <a:pt x="334" y="106"/>
                  </a:lnTo>
                  <a:lnTo>
                    <a:pt x="346" y="94"/>
                  </a:lnTo>
                  <a:lnTo>
                    <a:pt x="350" y="82"/>
                  </a:lnTo>
                  <a:lnTo>
                    <a:pt x="340" y="66"/>
                  </a:lnTo>
                  <a:lnTo>
                    <a:pt x="320" y="54"/>
                  </a:lnTo>
                  <a:lnTo>
                    <a:pt x="304" y="62"/>
                  </a:lnTo>
                  <a:lnTo>
                    <a:pt x="292" y="72"/>
                  </a:lnTo>
                  <a:lnTo>
                    <a:pt x="274" y="76"/>
                  </a:lnTo>
                  <a:lnTo>
                    <a:pt x="254" y="56"/>
                  </a:lnTo>
                  <a:lnTo>
                    <a:pt x="248" y="38"/>
                  </a:lnTo>
                  <a:lnTo>
                    <a:pt x="248" y="20"/>
                  </a:lnTo>
                  <a:lnTo>
                    <a:pt x="230" y="16"/>
                  </a:lnTo>
                  <a:lnTo>
                    <a:pt x="230" y="0"/>
                  </a:lnTo>
                  <a:lnTo>
                    <a:pt x="209" y="11"/>
                  </a:lnTo>
                  <a:lnTo>
                    <a:pt x="188" y="8"/>
                  </a:lnTo>
                  <a:lnTo>
                    <a:pt x="174" y="12"/>
                  </a:lnTo>
                  <a:lnTo>
                    <a:pt x="156" y="30"/>
                  </a:lnTo>
                  <a:lnTo>
                    <a:pt x="160" y="48"/>
                  </a:lnTo>
                  <a:lnTo>
                    <a:pt x="172" y="58"/>
                  </a:lnTo>
                  <a:lnTo>
                    <a:pt x="154" y="80"/>
                  </a:lnTo>
                  <a:lnTo>
                    <a:pt x="144" y="64"/>
                  </a:lnTo>
                  <a:lnTo>
                    <a:pt x="134" y="50"/>
                  </a:lnTo>
                  <a:lnTo>
                    <a:pt x="118" y="56"/>
                  </a:lnTo>
                  <a:lnTo>
                    <a:pt x="104" y="59"/>
                  </a:lnTo>
                  <a:lnTo>
                    <a:pt x="89" y="59"/>
                  </a:lnTo>
                  <a:lnTo>
                    <a:pt x="75" y="61"/>
                  </a:lnTo>
                  <a:lnTo>
                    <a:pt x="69" y="73"/>
                  </a:lnTo>
                  <a:lnTo>
                    <a:pt x="53" y="83"/>
                  </a:lnTo>
                  <a:lnTo>
                    <a:pt x="33" y="89"/>
                  </a:lnTo>
                  <a:lnTo>
                    <a:pt x="12" y="101"/>
                  </a:lnTo>
                  <a:lnTo>
                    <a:pt x="0" y="116"/>
                  </a:lnTo>
                  <a:lnTo>
                    <a:pt x="2" y="130"/>
                  </a:lnTo>
                  <a:lnTo>
                    <a:pt x="35" y="119"/>
                  </a:lnTo>
                  <a:lnTo>
                    <a:pt x="36" y="130"/>
                  </a:lnTo>
                  <a:lnTo>
                    <a:pt x="55" y="138"/>
                  </a:lnTo>
                  <a:lnTo>
                    <a:pt x="75" y="153"/>
                  </a:lnTo>
                  <a:lnTo>
                    <a:pt x="72" y="178"/>
                  </a:lnTo>
                  <a:lnTo>
                    <a:pt x="87" y="195"/>
                  </a:lnTo>
                  <a:lnTo>
                    <a:pt x="102" y="195"/>
                  </a:lnTo>
                  <a:lnTo>
                    <a:pt x="102" y="177"/>
                  </a:lnTo>
                  <a:lnTo>
                    <a:pt x="117" y="163"/>
                  </a:lnTo>
                  <a:lnTo>
                    <a:pt x="94" y="132"/>
                  </a:lnTo>
                  <a:lnTo>
                    <a:pt x="109" y="115"/>
                  </a:lnTo>
                  <a:lnTo>
                    <a:pt x="128" y="102"/>
                  </a:lnTo>
                  <a:lnTo>
                    <a:pt x="136" y="118"/>
                  </a:lnTo>
                  <a:lnTo>
                    <a:pt x="152" y="118"/>
                  </a:lnTo>
                  <a:lnTo>
                    <a:pt x="150" y="136"/>
                  </a:lnTo>
                  <a:lnTo>
                    <a:pt x="150" y="150"/>
                  </a:lnTo>
                  <a:lnTo>
                    <a:pt x="156" y="181"/>
                  </a:lnTo>
                  <a:lnTo>
                    <a:pt x="172" y="200"/>
                  </a:ln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16" name="Freeform 19"/>
            <p:cNvSpPr>
              <a:spLocks/>
            </p:cNvSpPr>
            <p:nvPr/>
          </p:nvSpPr>
          <p:spPr bwMode="ltGray">
            <a:xfrm>
              <a:off x="1577" y="2767"/>
              <a:ext cx="56" cy="45"/>
            </a:xfrm>
            <a:custGeom>
              <a:avLst/>
              <a:gdLst>
                <a:gd name="T0" fmla="*/ 18 w 56"/>
                <a:gd name="T1" fmla="*/ 19 h 45"/>
                <a:gd name="T2" fmla="*/ 36 w 56"/>
                <a:gd name="T3" fmla="*/ 7 h 45"/>
                <a:gd name="T4" fmla="*/ 48 w 56"/>
                <a:gd name="T5" fmla="*/ 0 h 45"/>
                <a:gd name="T6" fmla="*/ 36 w 56"/>
                <a:gd name="T7" fmla="*/ 22 h 45"/>
                <a:gd name="T8" fmla="*/ 18 w 56"/>
                <a:gd name="T9" fmla="*/ 45 h 45"/>
                <a:gd name="T10" fmla="*/ 3 w 56"/>
                <a:gd name="T11" fmla="*/ 39 h 45"/>
                <a:gd name="T12" fmla="*/ 13 w 56"/>
                <a:gd name="T13" fmla="*/ 25 h 45"/>
                <a:gd name="T14" fmla="*/ 18 w 56"/>
                <a:gd name="T15" fmla="*/ 19 h 4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 h="45">
                  <a:moveTo>
                    <a:pt x="18" y="19"/>
                  </a:moveTo>
                  <a:cubicBezTo>
                    <a:pt x="24" y="15"/>
                    <a:pt x="30" y="11"/>
                    <a:pt x="36" y="7"/>
                  </a:cubicBezTo>
                  <a:cubicBezTo>
                    <a:pt x="40" y="2"/>
                    <a:pt x="42" y="1"/>
                    <a:pt x="48" y="0"/>
                  </a:cubicBezTo>
                  <a:cubicBezTo>
                    <a:pt x="56" y="11"/>
                    <a:pt x="45" y="16"/>
                    <a:pt x="36" y="22"/>
                  </a:cubicBezTo>
                  <a:cubicBezTo>
                    <a:pt x="32" y="33"/>
                    <a:pt x="29" y="40"/>
                    <a:pt x="18" y="45"/>
                  </a:cubicBezTo>
                  <a:cubicBezTo>
                    <a:pt x="12" y="43"/>
                    <a:pt x="8" y="43"/>
                    <a:pt x="3" y="39"/>
                  </a:cubicBezTo>
                  <a:cubicBezTo>
                    <a:pt x="0" y="30"/>
                    <a:pt x="6" y="29"/>
                    <a:pt x="13" y="25"/>
                  </a:cubicBezTo>
                  <a:cubicBezTo>
                    <a:pt x="17" y="20"/>
                    <a:pt x="15" y="22"/>
                    <a:pt x="18" y="19"/>
                  </a:cubicBez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17" name="Freeform 20"/>
            <p:cNvSpPr>
              <a:spLocks/>
            </p:cNvSpPr>
            <p:nvPr/>
          </p:nvSpPr>
          <p:spPr bwMode="ltGray">
            <a:xfrm>
              <a:off x="1637" y="2656"/>
              <a:ext cx="55" cy="81"/>
            </a:xfrm>
            <a:custGeom>
              <a:avLst/>
              <a:gdLst>
                <a:gd name="T0" fmla="*/ 21 w 55"/>
                <a:gd name="T1" fmla="*/ 76 h 81"/>
                <a:gd name="T2" fmla="*/ 0 w 55"/>
                <a:gd name="T3" fmla="*/ 63 h 81"/>
                <a:gd name="T4" fmla="*/ 6 w 55"/>
                <a:gd name="T5" fmla="*/ 49 h 81"/>
                <a:gd name="T6" fmla="*/ 7 w 55"/>
                <a:gd name="T7" fmla="*/ 34 h 81"/>
                <a:gd name="T8" fmla="*/ 1 w 55"/>
                <a:gd name="T9" fmla="*/ 19 h 81"/>
                <a:gd name="T10" fmla="*/ 24 w 55"/>
                <a:gd name="T11" fmla="*/ 0 h 81"/>
                <a:gd name="T12" fmla="*/ 43 w 55"/>
                <a:gd name="T13" fmla="*/ 4 h 81"/>
                <a:gd name="T14" fmla="*/ 55 w 55"/>
                <a:gd name="T15" fmla="*/ 15 h 81"/>
                <a:gd name="T16" fmla="*/ 39 w 55"/>
                <a:gd name="T17" fmla="*/ 33 h 81"/>
                <a:gd name="T18" fmla="*/ 34 w 55"/>
                <a:gd name="T19" fmla="*/ 22 h 81"/>
                <a:gd name="T20" fmla="*/ 34 w 55"/>
                <a:gd name="T21" fmla="*/ 37 h 81"/>
                <a:gd name="T22" fmla="*/ 24 w 55"/>
                <a:gd name="T23" fmla="*/ 45 h 81"/>
                <a:gd name="T24" fmla="*/ 22 w 55"/>
                <a:gd name="T25" fmla="*/ 57 h 81"/>
                <a:gd name="T26" fmla="*/ 16 w 55"/>
                <a:gd name="T27" fmla="*/ 67 h 81"/>
                <a:gd name="T28" fmla="*/ 21 w 55"/>
                <a:gd name="T29" fmla="*/ 76 h 8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5" h="81">
                  <a:moveTo>
                    <a:pt x="21" y="76"/>
                  </a:moveTo>
                  <a:cubicBezTo>
                    <a:pt x="9" y="81"/>
                    <a:pt x="6" y="71"/>
                    <a:pt x="0" y="63"/>
                  </a:cubicBezTo>
                  <a:cubicBezTo>
                    <a:pt x="1" y="57"/>
                    <a:pt x="3" y="54"/>
                    <a:pt x="6" y="49"/>
                  </a:cubicBezTo>
                  <a:cubicBezTo>
                    <a:pt x="3" y="43"/>
                    <a:pt x="6" y="40"/>
                    <a:pt x="7" y="34"/>
                  </a:cubicBezTo>
                  <a:cubicBezTo>
                    <a:pt x="6" y="28"/>
                    <a:pt x="3" y="25"/>
                    <a:pt x="1" y="19"/>
                  </a:cubicBezTo>
                  <a:cubicBezTo>
                    <a:pt x="7" y="8"/>
                    <a:pt x="11" y="2"/>
                    <a:pt x="24" y="0"/>
                  </a:cubicBezTo>
                  <a:cubicBezTo>
                    <a:pt x="31" y="1"/>
                    <a:pt x="36" y="3"/>
                    <a:pt x="43" y="4"/>
                  </a:cubicBezTo>
                  <a:cubicBezTo>
                    <a:pt x="50" y="8"/>
                    <a:pt x="54" y="6"/>
                    <a:pt x="55" y="15"/>
                  </a:cubicBezTo>
                  <a:cubicBezTo>
                    <a:pt x="51" y="21"/>
                    <a:pt x="45" y="30"/>
                    <a:pt x="39" y="33"/>
                  </a:cubicBezTo>
                  <a:cubicBezTo>
                    <a:pt x="34" y="25"/>
                    <a:pt x="43" y="26"/>
                    <a:pt x="34" y="22"/>
                  </a:cubicBezTo>
                  <a:cubicBezTo>
                    <a:pt x="27" y="27"/>
                    <a:pt x="27" y="32"/>
                    <a:pt x="34" y="37"/>
                  </a:cubicBezTo>
                  <a:cubicBezTo>
                    <a:pt x="33" y="44"/>
                    <a:pt x="30" y="42"/>
                    <a:pt x="24" y="45"/>
                  </a:cubicBezTo>
                  <a:cubicBezTo>
                    <a:pt x="30" y="50"/>
                    <a:pt x="29" y="54"/>
                    <a:pt x="22" y="57"/>
                  </a:cubicBezTo>
                  <a:cubicBezTo>
                    <a:pt x="14" y="53"/>
                    <a:pt x="20" y="61"/>
                    <a:pt x="16" y="67"/>
                  </a:cubicBezTo>
                  <a:cubicBezTo>
                    <a:pt x="18" y="74"/>
                    <a:pt x="17" y="72"/>
                    <a:pt x="21" y="76"/>
                  </a:cubicBez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18" name="Freeform 21"/>
            <p:cNvSpPr>
              <a:spLocks/>
            </p:cNvSpPr>
            <p:nvPr/>
          </p:nvSpPr>
          <p:spPr bwMode="ltGray">
            <a:xfrm>
              <a:off x="1592" y="2559"/>
              <a:ext cx="116" cy="94"/>
            </a:xfrm>
            <a:custGeom>
              <a:avLst/>
              <a:gdLst>
                <a:gd name="T0" fmla="*/ 3 w 116"/>
                <a:gd name="T1" fmla="*/ 13 h 94"/>
                <a:gd name="T2" fmla="*/ 15 w 116"/>
                <a:gd name="T3" fmla="*/ 2 h 94"/>
                <a:gd name="T4" fmla="*/ 28 w 116"/>
                <a:gd name="T5" fmla="*/ 17 h 94"/>
                <a:gd name="T6" fmla="*/ 28 w 116"/>
                <a:gd name="T7" fmla="*/ 32 h 94"/>
                <a:gd name="T8" fmla="*/ 39 w 116"/>
                <a:gd name="T9" fmla="*/ 49 h 94"/>
                <a:gd name="T10" fmla="*/ 57 w 116"/>
                <a:gd name="T11" fmla="*/ 59 h 94"/>
                <a:gd name="T12" fmla="*/ 72 w 116"/>
                <a:gd name="T13" fmla="*/ 59 h 94"/>
                <a:gd name="T14" fmla="*/ 96 w 116"/>
                <a:gd name="T15" fmla="*/ 46 h 94"/>
                <a:gd name="T16" fmla="*/ 93 w 116"/>
                <a:gd name="T17" fmla="*/ 71 h 94"/>
                <a:gd name="T18" fmla="*/ 79 w 116"/>
                <a:gd name="T19" fmla="*/ 92 h 94"/>
                <a:gd name="T20" fmla="*/ 73 w 116"/>
                <a:gd name="T21" fmla="*/ 79 h 94"/>
                <a:gd name="T22" fmla="*/ 67 w 116"/>
                <a:gd name="T23" fmla="*/ 64 h 94"/>
                <a:gd name="T24" fmla="*/ 49 w 116"/>
                <a:gd name="T25" fmla="*/ 74 h 94"/>
                <a:gd name="T26" fmla="*/ 27 w 116"/>
                <a:gd name="T27" fmla="*/ 94 h 94"/>
                <a:gd name="T28" fmla="*/ 30 w 116"/>
                <a:gd name="T29" fmla="*/ 79 h 94"/>
                <a:gd name="T30" fmla="*/ 31 w 116"/>
                <a:gd name="T31" fmla="*/ 65 h 94"/>
                <a:gd name="T32" fmla="*/ 16 w 116"/>
                <a:gd name="T33" fmla="*/ 53 h 94"/>
                <a:gd name="T34" fmla="*/ 1 w 116"/>
                <a:gd name="T35" fmla="*/ 34 h 94"/>
                <a:gd name="T36" fmla="*/ 3 w 116"/>
                <a:gd name="T37" fmla="*/ 13 h 9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6" h="94">
                  <a:moveTo>
                    <a:pt x="3" y="13"/>
                  </a:moveTo>
                  <a:cubicBezTo>
                    <a:pt x="4" y="4"/>
                    <a:pt x="5" y="0"/>
                    <a:pt x="15" y="2"/>
                  </a:cubicBezTo>
                  <a:cubicBezTo>
                    <a:pt x="18" y="7"/>
                    <a:pt x="23" y="13"/>
                    <a:pt x="28" y="17"/>
                  </a:cubicBezTo>
                  <a:cubicBezTo>
                    <a:pt x="32" y="23"/>
                    <a:pt x="31" y="26"/>
                    <a:pt x="28" y="32"/>
                  </a:cubicBezTo>
                  <a:cubicBezTo>
                    <a:pt x="26" y="41"/>
                    <a:pt x="32" y="45"/>
                    <a:pt x="39" y="49"/>
                  </a:cubicBezTo>
                  <a:cubicBezTo>
                    <a:pt x="44" y="55"/>
                    <a:pt x="50" y="58"/>
                    <a:pt x="57" y="59"/>
                  </a:cubicBezTo>
                  <a:cubicBezTo>
                    <a:pt x="63" y="55"/>
                    <a:pt x="65" y="58"/>
                    <a:pt x="72" y="59"/>
                  </a:cubicBezTo>
                  <a:cubicBezTo>
                    <a:pt x="82" y="67"/>
                    <a:pt x="87" y="51"/>
                    <a:pt x="96" y="46"/>
                  </a:cubicBezTo>
                  <a:cubicBezTo>
                    <a:pt x="116" y="49"/>
                    <a:pt x="102" y="64"/>
                    <a:pt x="93" y="71"/>
                  </a:cubicBezTo>
                  <a:cubicBezTo>
                    <a:pt x="90" y="79"/>
                    <a:pt x="87" y="87"/>
                    <a:pt x="79" y="92"/>
                  </a:cubicBezTo>
                  <a:cubicBezTo>
                    <a:pt x="73" y="88"/>
                    <a:pt x="72" y="87"/>
                    <a:pt x="73" y="79"/>
                  </a:cubicBezTo>
                  <a:cubicBezTo>
                    <a:pt x="72" y="73"/>
                    <a:pt x="71" y="69"/>
                    <a:pt x="67" y="64"/>
                  </a:cubicBezTo>
                  <a:cubicBezTo>
                    <a:pt x="61" y="68"/>
                    <a:pt x="56" y="73"/>
                    <a:pt x="49" y="74"/>
                  </a:cubicBezTo>
                  <a:cubicBezTo>
                    <a:pt x="40" y="81"/>
                    <a:pt x="38" y="89"/>
                    <a:pt x="27" y="94"/>
                  </a:cubicBezTo>
                  <a:cubicBezTo>
                    <a:pt x="18" y="91"/>
                    <a:pt x="26" y="85"/>
                    <a:pt x="30" y="79"/>
                  </a:cubicBezTo>
                  <a:cubicBezTo>
                    <a:pt x="27" y="73"/>
                    <a:pt x="30" y="72"/>
                    <a:pt x="31" y="65"/>
                  </a:cubicBezTo>
                  <a:cubicBezTo>
                    <a:pt x="30" y="57"/>
                    <a:pt x="23" y="57"/>
                    <a:pt x="16" y="53"/>
                  </a:cubicBezTo>
                  <a:cubicBezTo>
                    <a:pt x="11" y="46"/>
                    <a:pt x="6" y="41"/>
                    <a:pt x="1" y="34"/>
                  </a:cubicBezTo>
                  <a:cubicBezTo>
                    <a:pt x="0" y="27"/>
                    <a:pt x="0" y="20"/>
                    <a:pt x="3" y="13"/>
                  </a:cubicBez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19" name="Freeform 22"/>
            <p:cNvSpPr>
              <a:spLocks/>
            </p:cNvSpPr>
            <p:nvPr/>
          </p:nvSpPr>
          <p:spPr bwMode="ltGray">
            <a:xfrm>
              <a:off x="1449" y="2584"/>
              <a:ext cx="54" cy="56"/>
            </a:xfrm>
            <a:custGeom>
              <a:avLst/>
              <a:gdLst>
                <a:gd name="T0" fmla="*/ 29 w 54"/>
                <a:gd name="T1" fmla="*/ 18 h 56"/>
                <a:gd name="T2" fmla="*/ 14 w 54"/>
                <a:gd name="T3" fmla="*/ 13 h 56"/>
                <a:gd name="T4" fmla="*/ 14 w 54"/>
                <a:gd name="T5" fmla="*/ 30 h 56"/>
                <a:gd name="T6" fmla="*/ 0 w 54"/>
                <a:gd name="T7" fmla="*/ 46 h 56"/>
                <a:gd name="T8" fmla="*/ 24 w 54"/>
                <a:gd name="T9" fmla="*/ 51 h 56"/>
                <a:gd name="T10" fmla="*/ 38 w 54"/>
                <a:gd name="T11" fmla="*/ 43 h 56"/>
                <a:gd name="T12" fmla="*/ 47 w 54"/>
                <a:gd name="T13" fmla="*/ 34 h 56"/>
                <a:gd name="T14" fmla="*/ 51 w 54"/>
                <a:gd name="T15" fmla="*/ 16 h 56"/>
                <a:gd name="T16" fmla="*/ 42 w 54"/>
                <a:gd name="T17" fmla="*/ 3 h 56"/>
                <a:gd name="T18" fmla="*/ 29 w 54"/>
                <a:gd name="T19" fmla="*/ 18 h 5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4" h="56">
                  <a:moveTo>
                    <a:pt x="29" y="18"/>
                  </a:moveTo>
                  <a:cubicBezTo>
                    <a:pt x="24" y="16"/>
                    <a:pt x="19" y="15"/>
                    <a:pt x="14" y="13"/>
                  </a:cubicBezTo>
                  <a:cubicBezTo>
                    <a:pt x="10" y="20"/>
                    <a:pt x="11" y="23"/>
                    <a:pt x="14" y="30"/>
                  </a:cubicBezTo>
                  <a:cubicBezTo>
                    <a:pt x="9" y="36"/>
                    <a:pt x="7" y="42"/>
                    <a:pt x="0" y="46"/>
                  </a:cubicBezTo>
                  <a:cubicBezTo>
                    <a:pt x="6" y="56"/>
                    <a:pt x="12" y="52"/>
                    <a:pt x="24" y="51"/>
                  </a:cubicBezTo>
                  <a:cubicBezTo>
                    <a:pt x="29" y="48"/>
                    <a:pt x="33" y="45"/>
                    <a:pt x="38" y="43"/>
                  </a:cubicBezTo>
                  <a:cubicBezTo>
                    <a:pt x="47" y="48"/>
                    <a:pt x="48" y="43"/>
                    <a:pt x="47" y="34"/>
                  </a:cubicBezTo>
                  <a:cubicBezTo>
                    <a:pt x="49" y="22"/>
                    <a:pt x="54" y="28"/>
                    <a:pt x="51" y="16"/>
                  </a:cubicBezTo>
                  <a:cubicBezTo>
                    <a:pt x="50" y="7"/>
                    <a:pt x="52" y="0"/>
                    <a:pt x="42" y="3"/>
                  </a:cubicBezTo>
                  <a:cubicBezTo>
                    <a:pt x="40" y="16"/>
                    <a:pt x="38" y="12"/>
                    <a:pt x="29" y="18"/>
                  </a:cubicBez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20" name="Freeform 23"/>
            <p:cNvSpPr>
              <a:spLocks/>
            </p:cNvSpPr>
            <p:nvPr/>
          </p:nvSpPr>
          <p:spPr bwMode="ltGray">
            <a:xfrm>
              <a:off x="1504" y="2513"/>
              <a:ext cx="49" cy="89"/>
            </a:xfrm>
            <a:custGeom>
              <a:avLst/>
              <a:gdLst>
                <a:gd name="T0" fmla="*/ 8 w 49"/>
                <a:gd name="T1" fmla="*/ 74 h 89"/>
                <a:gd name="T2" fmla="*/ 4 w 49"/>
                <a:gd name="T3" fmla="*/ 63 h 89"/>
                <a:gd name="T4" fmla="*/ 22 w 49"/>
                <a:gd name="T5" fmla="*/ 44 h 89"/>
                <a:gd name="T6" fmla="*/ 20 w 49"/>
                <a:gd name="T7" fmla="*/ 6 h 89"/>
                <a:gd name="T8" fmla="*/ 34 w 49"/>
                <a:gd name="T9" fmla="*/ 5 h 89"/>
                <a:gd name="T10" fmla="*/ 31 w 49"/>
                <a:gd name="T11" fmla="*/ 17 h 89"/>
                <a:gd name="T12" fmla="*/ 31 w 49"/>
                <a:gd name="T13" fmla="*/ 30 h 89"/>
                <a:gd name="T14" fmla="*/ 44 w 49"/>
                <a:gd name="T15" fmla="*/ 50 h 89"/>
                <a:gd name="T16" fmla="*/ 26 w 49"/>
                <a:gd name="T17" fmla="*/ 72 h 89"/>
                <a:gd name="T18" fmla="*/ 22 w 49"/>
                <a:gd name="T19" fmla="*/ 86 h 89"/>
                <a:gd name="T20" fmla="*/ 5 w 49"/>
                <a:gd name="T21" fmla="*/ 89 h 89"/>
                <a:gd name="T22" fmla="*/ 8 w 49"/>
                <a:gd name="T23" fmla="*/ 74 h 8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9" h="89">
                  <a:moveTo>
                    <a:pt x="8" y="74"/>
                  </a:moveTo>
                  <a:cubicBezTo>
                    <a:pt x="2" y="71"/>
                    <a:pt x="1" y="69"/>
                    <a:pt x="4" y="63"/>
                  </a:cubicBezTo>
                  <a:cubicBezTo>
                    <a:pt x="6" y="53"/>
                    <a:pt x="13" y="49"/>
                    <a:pt x="22" y="44"/>
                  </a:cubicBezTo>
                  <a:cubicBezTo>
                    <a:pt x="28" y="35"/>
                    <a:pt x="24" y="17"/>
                    <a:pt x="20" y="6"/>
                  </a:cubicBezTo>
                  <a:cubicBezTo>
                    <a:pt x="25" y="0"/>
                    <a:pt x="28" y="2"/>
                    <a:pt x="34" y="5"/>
                  </a:cubicBezTo>
                  <a:cubicBezTo>
                    <a:pt x="38" y="11"/>
                    <a:pt x="37" y="13"/>
                    <a:pt x="31" y="17"/>
                  </a:cubicBezTo>
                  <a:cubicBezTo>
                    <a:pt x="28" y="23"/>
                    <a:pt x="27" y="25"/>
                    <a:pt x="31" y="30"/>
                  </a:cubicBezTo>
                  <a:cubicBezTo>
                    <a:pt x="27" y="43"/>
                    <a:pt x="36" y="44"/>
                    <a:pt x="44" y="50"/>
                  </a:cubicBezTo>
                  <a:cubicBezTo>
                    <a:pt x="49" y="61"/>
                    <a:pt x="34" y="67"/>
                    <a:pt x="26" y="72"/>
                  </a:cubicBezTo>
                  <a:cubicBezTo>
                    <a:pt x="29" y="82"/>
                    <a:pt x="24" y="77"/>
                    <a:pt x="22" y="86"/>
                  </a:cubicBezTo>
                  <a:cubicBezTo>
                    <a:pt x="13" y="84"/>
                    <a:pt x="13" y="84"/>
                    <a:pt x="5" y="89"/>
                  </a:cubicBezTo>
                  <a:cubicBezTo>
                    <a:pt x="0" y="80"/>
                    <a:pt x="8" y="84"/>
                    <a:pt x="8" y="74"/>
                  </a:cubicBez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21" name="Freeform 24"/>
            <p:cNvSpPr>
              <a:spLocks/>
            </p:cNvSpPr>
            <p:nvPr/>
          </p:nvSpPr>
          <p:spPr bwMode="ltGray">
            <a:xfrm>
              <a:off x="1674" y="3005"/>
              <a:ext cx="54" cy="48"/>
            </a:xfrm>
            <a:custGeom>
              <a:avLst/>
              <a:gdLst>
                <a:gd name="T0" fmla="*/ 15 w 54"/>
                <a:gd name="T1" fmla="*/ 11 h 48"/>
                <a:gd name="T2" fmla="*/ 27 w 54"/>
                <a:gd name="T3" fmla="*/ 0 h 48"/>
                <a:gd name="T4" fmla="*/ 41 w 54"/>
                <a:gd name="T5" fmla="*/ 14 h 48"/>
                <a:gd name="T6" fmla="*/ 51 w 54"/>
                <a:gd name="T7" fmla="*/ 20 h 48"/>
                <a:gd name="T8" fmla="*/ 44 w 54"/>
                <a:gd name="T9" fmla="*/ 35 h 48"/>
                <a:gd name="T10" fmla="*/ 30 w 54"/>
                <a:gd name="T11" fmla="*/ 48 h 48"/>
                <a:gd name="T12" fmla="*/ 0 w 54"/>
                <a:gd name="T13" fmla="*/ 29 h 48"/>
                <a:gd name="T14" fmla="*/ 2 w 54"/>
                <a:gd name="T15" fmla="*/ 17 h 48"/>
                <a:gd name="T16" fmla="*/ 15 w 54"/>
                <a:gd name="T17" fmla="*/ 11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4" h="48">
                  <a:moveTo>
                    <a:pt x="15" y="11"/>
                  </a:moveTo>
                  <a:cubicBezTo>
                    <a:pt x="19" y="7"/>
                    <a:pt x="22" y="3"/>
                    <a:pt x="27" y="0"/>
                  </a:cubicBezTo>
                  <a:cubicBezTo>
                    <a:pt x="36" y="4"/>
                    <a:pt x="35" y="8"/>
                    <a:pt x="41" y="14"/>
                  </a:cubicBezTo>
                  <a:cubicBezTo>
                    <a:pt x="44" y="17"/>
                    <a:pt x="48" y="18"/>
                    <a:pt x="51" y="20"/>
                  </a:cubicBezTo>
                  <a:cubicBezTo>
                    <a:pt x="54" y="27"/>
                    <a:pt x="50" y="32"/>
                    <a:pt x="44" y="35"/>
                  </a:cubicBezTo>
                  <a:cubicBezTo>
                    <a:pt x="39" y="42"/>
                    <a:pt x="39" y="46"/>
                    <a:pt x="30" y="48"/>
                  </a:cubicBezTo>
                  <a:cubicBezTo>
                    <a:pt x="15" y="47"/>
                    <a:pt x="11" y="38"/>
                    <a:pt x="0" y="29"/>
                  </a:cubicBezTo>
                  <a:cubicBezTo>
                    <a:pt x="1" y="25"/>
                    <a:pt x="0" y="21"/>
                    <a:pt x="2" y="17"/>
                  </a:cubicBezTo>
                  <a:cubicBezTo>
                    <a:pt x="3" y="14"/>
                    <a:pt x="15" y="8"/>
                    <a:pt x="15" y="11"/>
                  </a:cubicBez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22" name="Freeform 25"/>
            <p:cNvSpPr>
              <a:spLocks/>
            </p:cNvSpPr>
            <p:nvPr/>
          </p:nvSpPr>
          <p:spPr bwMode="ltGray">
            <a:xfrm>
              <a:off x="1752" y="2947"/>
              <a:ext cx="41" cy="85"/>
            </a:xfrm>
            <a:custGeom>
              <a:avLst/>
              <a:gdLst>
                <a:gd name="T0" fmla="*/ 0 w 41"/>
                <a:gd name="T1" fmla="*/ 78 h 85"/>
                <a:gd name="T2" fmla="*/ 8 w 41"/>
                <a:gd name="T3" fmla="*/ 55 h 85"/>
                <a:gd name="T4" fmla="*/ 26 w 41"/>
                <a:gd name="T5" fmla="*/ 10 h 85"/>
                <a:gd name="T6" fmla="*/ 38 w 41"/>
                <a:gd name="T7" fmla="*/ 1 h 85"/>
                <a:gd name="T8" fmla="*/ 38 w 41"/>
                <a:gd name="T9" fmla="*/ 21 h 85"/>
                <a:gd name="T10" fmla="*/ 24 w 41"/>
                <a:gd name="T11" fmla="*/ 52 h 85"/>
                <a:gd name="T12" fmla="*/ 11 w 41"/>
                <a:gd name="T13" fmla="*/ 85 h 85"/>
                <a:gd name="T14" fmla="*/ 0 w 41"/>
                <a:gd name="T15" fmla="*/ 78 h 8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1" h="85">
                  <a:moveTo>
                    <a:pt x="0" y="78"/>
                  </a:moveTo>
                  <a:cubicBezTo>
                    <a:pt x="2" y="64"/>
                    <a:pt x="2" y="65"/>
                    <a:pt x="8" y="55"/>
                  </a:cubicBezTo>
                  <a:cubicBezTo>
                    <a:pt x="4" y="28"/>
                    <a:pt x="14" y="30"/>
                    <a:pt x="26" y="10"/>
                  </a:cubicBezTo>
                  <a:cubicBezTo>
                    <a:pt x="28" y="0"/>
                    <a:pt x="28" y="0"/>
                    <a:pt x="38" y="1"/>
                  </a:cubicBezTo>
                  <a:cubicBezTo>
                    <a:pt x="40" y="10"/>
                    <a:pt x="40" y="12"/>
                    <a:pt x="38" y="21"/>
                  </a:cubicBezTo>
                  <a:cubicBezTo>
                    <a:pt x="41" y="37"/>
                    <a:pt x="35" y="43"/>
                    <a:pt x="24" y="52"/>
                  </a:cubicBezTo>
                  <a:cubicBezTo>
                    <a:pt x="18" y="63"/>
                    <a:pt x="21" y="78"/>
                    <a:pt x="11" y="85"/>
                  </a:cubicBezTo>
                  <a:cubicBezTo>
                    <a:pt x="3" y="84"/>
                    <a:pt x="0" y="73"/>
                    <a:pt x="0" y="78"/>
                  </a:cubicBez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23" name="Freeform 26"/>
            <p:cNvSpPr>
              <a:spLocks/>
            </p:cNvSpPr>
            <p:nvPr/>
          </p:nvSpPr>
          <p:spPr bwMode="ltGray">
            <a:xfrm>
              <a:off x="450" y="3925"/>
              <a:ext cx="32" cy="27"/>
            </a:xfrm>
            <a:custGeom>
              <a:avLst/>
              <a:gdLst>
                <a:gd name="T0" fmla="*/ 5 w 32"/>
                <a:gd name="T1" fmla="*/ 13 h 27"/>
                <a:gd name="T2" fmla="*/ 17 w 32"/>
                <a:gd name="T3" fmla="*/ 0 h 27"/>
                <a:gd name="T4" fmla="*/ 32 w 32"/>
                <a:gd name="T5" fmla="*/ 9 h 27"/>
                <a:gd name="T6" fmla="*/ 26 w 32"/>
                <a:gd name="T7" fmla="*/ 27 h 27"/>
                <a:gd name="T8" fmla="*/ 3 w 32"/>
                <a:gd name="T9" fmla="*/ 15 h 27"/>
                <a:gd name="T10" fmla="*/ 5 w 32"/>
                <a:gd name="T11" fmla="*/ 13 h 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2" h="27">
                  <a:moveTo>
                    <a:pt x="5" y="13"/>
                  </a:moveTo>
                  <a:cubicBezTo>
                    <a:pt x="0" y="3"/>
                    <a:pt x="9" y="1"/>
                    <a:pt x="17" y="0"/>
                  </a:cubicBezTo>
                  <a:cubicBezTo>
                    <a:pt x="25" y="1"/>
                    <a:pt x="28" y="2"/>
                    <a:pt x="32" y="9"/>
                  </a:cubicBezTo>
                  <a:cubicBezTo>
                    <a:pt x="29" y="15"/>
                    <a:pt x="30" y="21"/>
                    <a:pt x="26" y="27"/>
                  </a:cubicBezTo>
                  <a:cubicBezTo>
                    <a:pt x="11" y="24"/>
                    <a:pt x="11" y="25"/>
                    <a:pt x="3" y="15"/>
                  </a:cubicBezTo>
                  <a:cubicBezTo>
                    <a:pt x="5" y="9"/>
                    <a:pt x="5" y="8"/>
                    <a:pt x="5" y="13"/>
                  </a:cubicBez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24" name="Freeform 27"/>
            <p:cNvSpPr>
              <a:spLocks/>
            </p:cNvSpPr>
            <p:nvPr/>
          </p:nvSpPr>
          <p:spPr bwMode="ltGray">
            <a:xfrm>
              <a:off x="572" y="3947"/>
              <a:ext cx="54" cy="51"/>
            </a:xfrm>
            <a:custGeom>
              <a:avLst/>
              <a:gdLst>
                <a:gd name="T0" fmla="*/ 4 w 54"/>
                <a:gd name="T1" fmla="*/ 23 h 51"/>
                <a:gd name="T2" fmla="*/ 15 w 54"/>
                <a:gd name="T3" fmla="*/ 11 h 51"/>
                <a:gd name="T4" fmla="*/ 28 w 54"/>
                <a:gd name="T5" fmla="*/ 2 h 51"/>
                <a:gd name="T6" fmla="*/ 45 w 54"/>
                <a:gd name="T7" fmla="*/ 12 h 51"/>
                <a:gd name="T8" fmla="*/ 54 w 54"/>
                <a:gd name="T9" fmla="*/ 24 h 51"/>
                <a:gd name="T10" fmla="*/ 45 w 54"/>
                <a:gd name="T11" fmla="*/ 35 h 51"/>
                <a:gd name="T12" fmla="*/ 31 w 54"/>
                <a:gd name="T13" fmla="*/ 51 h 51"/>
                <a:gd name="T14" fmla="*/ 7 w 54"/>
                <a:gd name="T15" fmla="*/ 38 h 51"/>
                <a:gd name="T16" fmla="*/ 0 w 54"/>
                <a:gd name="T17" fmla="*/ 24 h 51"/>
                <a:gd name="T18" fmla="*/ 4 w 54"/>
                <a:gd name="T19" fmla="*/ 23 h 5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4" h="51">
                  <a:moveTo>
                    <a:pt x="4" y="23"/>
                  </a:moveTo>
                  <a:cubicBezTo>
                    <a:pt x="10" y="20"/>
                    <a:pt x="11" y="16"/>
                    <a:pt x="15" y="11"/>
                  </a:cubicBezTo>
                  <a:cubicBezTo>
                    <a:pt x="17" y="0"/>
                    <a:pt x="17" y="0"/>
                    <a:pt x="28" y="2"/>
                  </a:cubicBezTo>
                  <a:cubicBezTo>
                    <a:pt x="32" y="8"/>
                    <a:pt x="38" y="11"/>
                    <a:pt x="45" y="12"/>
                  </a:cubicBezTo>
                  <a:cubicBezTo>
                    <a:pt x="50" y="15"/>
                    <a:pt x="51" y="19"/>
                    <a:pt x="54" y="24"/>
                  </a:cubicBezTo>
                  <a:cubicBezTo>
                    <a:pt x="52" y="30"/>
                    <a:pt x="50" y="32"/>
                    <a:pt x="45" y="35"/>
                  </a:cubicBezTo>
                  <a:cubicBezTo>
                    <a:pt x="40" y="42"/>
                    <a:pt x="41" y="49"/>
                    <a:pt x="31" y="51"/>
                  </a:cubicBezTo>
                  <a:cubicBezTo>
                    <a:pt x="22" y="46"/>
                    <a:pt x="18" y="40"/>
                    <a:pt x="7" y="38"/>
                  </a:cubicBezTo>
                  <a:cubicBezTo>
                    <a:pt x="3" y="33"/>
                    <a:pt x="1" y="30"/>
                    <a:pt x="0" y="24"/>
                  </a:cubicBezTo>
                  <a:cubicBezTo>
                    <a:pt x="5" y="21"/>
                    <a:pt x="4" y="19"/>
                    <a:pt x="4" y="23"/>
                  </a:cubicBez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25" name="Freeform 28"/>
            <p:cNvSpPr>
              <a:spLocks/>
            </p:cNvSpPr>
            <p:nvPr/>
          </p:nvSpPr>
          <p:spPr bwMode="ltGray">
            <a:xfrm>
              <a:off x="638" y="3929"/>
              <a:ext cx="58" cy="54"/>
            </a:xfrm>
            <a:custGeom>
              <a:avLst/>
              <a:gdLst>
                <a:gd name="T0" fmla="*/ 3 w 58"/>
                <a:gd name="T1" fmla="*/ 35 h 54"/>
                <a:gd name="T2" fmla="*/ 13 w 58"/>
                <a:gd name="T3" fmla="*/ 29 h 54"/>
                <a:gd name="T4" fmla="*/ 36 w 58"/>
                <a:gd name="T5" fmla="*/ 14 h 54"/>
                <a:gd name="T6" fmla="*/ 52 w 58"/>
                <a:gd name="T7" fmla="*/ 0 h 54"/>
                <a:gd name="T8" fmla="*/ 40 w 58"/>
                <a:gd name="T9" fmla="*/ 24 h 54"/>
                <a:gd name="T10" fmla="*/ 42 w 58"/>
                <a:gd name="T11" fmla="*/ 44 h 54"/>
                <a:gd name="T12" fmla="*/ 25 w 58"/>
                <a:gd name="T13" fmla="*/ 54 h 54"/>
                <a:gd name="T14" fmla="*/ 7 w 58"/>
                <a:gd name="T15" fmla="*/ 53 h 54"/>
                <a:gd name="T16" fmla="*/ 3 w 58"/>
                <a:gd name="T17" fmla="*/ 35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8" h="54">
                  <a:moveTo>
                    <a:pt x="3" y="35"/>
                  </a:moveTo>
                  <a:cubicBezTo>
                    <a:pt x="4" y="28"/>
                    <a:pt x="7" y="24"/>
                    <a:pt x="13" y="29"/>
                  </a:cubicBezTo>
                  <a:cubicBezTo>
                    <a:pt x="22" y="25"/>
                    <a:pt x="26" y="16"/>
                    <a:pt x="36" y="14"/>
                  </a:cubicBezTo>
                  <a:cubicBezTo>
                    <a:pt x="42" y="11"/>
                    <a:pt x="46" y="4"/>
                    <a:pt x="52" y="0"/>
                  </a:cubicBezTo>
                  <a:cubicBezTo>
                    <a:pt x="58" y="10"/>
                    <a:pt x="48" y="19"/>
                    <a:pt x="40" y="24"/>
                  </a:cubicBezTo>
                  <a:cubicBezTo>
                    <a:pt x="35" y="32"/>
                    <a:pt x="38" y="36"/>
                    <a:pt x="42" y="44"/>
                  </a:cubicBezTo>
                  <a:cubicBezTo>
                    <a:pt x="38" y="51"/>
                    <a:pt x="33" y="53"/>
                    <a:pt x="25" y="54"/>
                  </a:cubicBezTo>
                  <a:cubicBezTo>
                    <a:pt x="18" y="53"/>
                    <a:pt x="13" y="54"/>
                    <a:pt x="7" y="53"/>
                  </a:cubicBezTo>
                  <a:cubicBezTo>
                    <a:pt x="5" y="49"/>
                    <a:pt x="0" y="35"/>
                    <a:pt x="3" y="35"/>
                  </a:cubicBez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26" name="Freeform 29"/>
            <p:cNvSpPr>
              <a:spLocks/>
            </p:cNvSpPr>
            <p:nvPr/>
          </p:nvSpPr>
          <p:spPr bwMode="ltGray">
            <a:xfrm>
              <a:off x="830" y="3903"/>
              <a:ext cx="48" cy="41"/>
            </a:xfrm>
            <a:custGeom>
              <a:avLst/>
              <a:gdLst>
                <a:gd name="T0" fmla="*/ 1 w 48"/>
                <a:gd name="T1" fmla="*/ 22 h 41"/>
                <a:gd name="T2" fmla="*/ 15 w 48"/>
                <a:gd name="T3" fmla="*/ 4 h 41"/>
                <a:gd name="T4" fmla="*/ 42 w 48"/>
                <a:gd name="T5" fmla="*/ 23 h 41"/>
                <a:gd name="T6" fmla="*/ 31 w 48"/>
                <a:gd name="T7" fmla="*/ 41 h 41"/>
                <a:gd name="T8" fmla="*/ 1 w 48"/>
                <a:gd name="T9" fmla="*/ 34 h 41"/>
                <a:gd name="T10" fmla="*/ 1 w 48"/>
                <a:gd name="T11" fmla="*/ 22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 h="41">
                  <a:moveTo>
                    <a:pt x="1" y="22"/>
                  </a:moveTo>
                  <a:cubicBezTo>
                    <a:pt x="3" y="6"/>
                    <a:pt x="0" y="0"/>
                    <a:pt x="15" y="4"/>
                  </a:cubicBezTo>
                  <a:cubicBezTo>
                    <a:pt x="26" y="15"/>
                    <a:pt x="25" y="21"/>
                    <a:pt x="42" y="23"/>
                  </a:cubicBezTo>
                  <a:cubicBezTo>
                    <a:pt x="48" y="33"/>
                    <a:pt x="41" y="39"/>
                    <a:pt x="31" y="41"/>
                  </a:cubicBezTo>
                  <a:cubicBezTo>
                    <a:pt x="20" y="40"/>
                    <a:pt x="10" y="41"/>
                    <a:pt x="1" y="34"/>
                  </a:cubicBezTo>
                  <a:cubicBezTo>
                    <a:pt x="1" y="32"/>
                    <a:pt x="1" y="14"/>
                    <a:pt x="1" y="22"/>
                  </a:cubicBez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27" name="Freeform 30"/>
            <p:cNvSpPr>
              <a:spLocks/>
            </p:cNvSpPr>
            <p:nvPr/>
          </p:nvSpPr>
          <p:spPr bwMode="ltGray">
            <a:xfrm>
              <a:off x="1214" y="3602"/>
              <a:ext cx="142" cy="138"/>
            </a:xfrm>
            <a:custGeom>
              <a:avLst/>
              <a:gdLst>
                <a:gd name="T0" fmla="*/ 57 w 142"/>
                <a:gd name="T1" fmla="*/ 48 h 138"/>
                <a:gd name="T2" fmla="*/ 69 w 142"/>
                <a:gd name="T3" fmla="*/ 21 h 138"/>
                <a:gd name="T4" fmla="*/ 88 w 142"/>
                <a:gd name="T5" fmla="*/ 32 h 138"/>
                <a:gd name="T6" fmla="*/ 99 w 142"/>
                <a:gd name="T7" fmla="*/ 29 h 138"/>
                <a:gd name="T8" fmla="*/ 114 w 142"/>
                <a:gd name="T9" fmla="*/ 15 h 138"/>
                <a:gd name="T10" fmla="*/ 123 w 142"/>
                <a:gd name="T11" fmla="*/ 0 h 138"/>
                <a:gd name="T12" fmla="*/ 139 w 142"/>
                <a:gd name="T13" fmla="*/ 9 h 138"/>
                <a:gd name="T14" fmla="*/ 142 w 142"/>
                <a:gd name="T15" fmla="*/ 23 h 138"/>
                <a:gd name="T16" fmla="*/ 109 w 142"/>
                <a:gd name="T17" fmla="*/ 48 h 138"/>
                <a:gd name="T18" fmla="*/ 87 w 142"/>
                <a:gd name="T19" fmla="*/ 63 h 138"/>
                <a:gd name="T20" fmla="*/ 66 w 142"/>
                <a:gd name="T21" fmla="*/ 74 h 138"/>
                <a:gd name="T22" fmla="*/ 69 w 142"/>
                <a:gd name="T23" fmla="*/ 95 h 138"/>
                <a:gd name="T24" fmla="*/ 58 w 142"/>
                <a:gd name="T25" fmla="*/ 107 h 138"/>
                <a:gd name="T26" fmla="*/ 46 w 142"/>
                <a:gd name="T27" fmla="*/ 102 h 138"/>
                <a:gd name="T28" fmla="*/ 27 w 142"/>
                <a:gd name="T29" fmla="*/ 123 h 138"/>
                <a:gd name="T30" fmla="*/ 13 w 142"/>
                <a:gd name="T31" fmla="*/ 131 h 138"/>
                <a:gd name="T32" fmla="*/ 1 w 142"/>
                <a:gd name="T33" fmla="*/ 122 h 138"/>
                <a:gd name="T34" fmla="*/ 18 w 142"/>
                <a:gd name="T35" fmla="*/ 98 h 138"/>
                <a:gd name="T36" fmla="*/ 36 w 142"/>
                <a:gd name="T37" fmla="*/ 63 h 138"/>
                <a:gd name="T38" fmla="*/ 54 w 142"/>
                <a:gd name="T39" fmla="*/ 65 h 138"/>
                <a:gd name="T40" fmla="*/ 57 w 142"/>
                <a:gd name="T41" fmla="*/ 48 h 13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42" h="138">
                  <a:moveTo>
                    <a:pt x="57" y="48"/>
                  </a:moveTo>
                  <a:cubicBezTo>
                    <a:pt x="45" y="31"/>
                    <a:pt x="55" y="26"/>
                    <a:pt x="69" y="21"/>
                  </a:cubicBezTo>
                  <a:cubicBezTo>
                    <a:pt x="81" y="23"/>
                    <a:pt x="82" y="22"/>
                    <a:pt x="88" y="32"/>
                  </a:cubicBezTo>
                  <a:cubicBezTo>
                    <a:pt x="92" y="31"/>
                    <a:pt x="96" y="31"/>
                    <a:pt x="99" y="29"/>
                  </a:cubicBezTo>
                  <a:cubicBezTo>
                    <a:pt x="105" y="25"/>
                    <a:pt x="106" y="18"/>
                    <a:pt x="114" y="15"/>
                  </a:cubicBezTo>
                  <a:cubicBezTo>
                    <a:pt x="117" y="8"/>
                    <a:pt x="116" y="3"/>
                    <a:pt x="123" y="0"/>
                  </a:cubicBezTo>
                  <a:cubicBezTo>
                    <a:pt x="130" y="2"/>
                    <a:pt x="134" y="4"/>
                    <a:pt x="139" y="9"/>
                  </a:cubicBezTo>
                  <a:cubicBezTo>
                    <a:pt x="138" y="16"/>
                    <a:pt x="141" y="17"/>
                    <a:pt x="142" y="23"/>
                  </a:cubicBezTo>
                  <a:cubicBezTo>
                    <a:pt x="135" y="32"/>
                    <a:pt x="119" y="42"/>
                    <a:pt x="109" y="48"/>
                  </a:cubicBezTo>
                  <a:cubicBezTo>
                    <a:pt x="102" y="57"/>
                    <a:pt x="98" y="61"/>
                    <a:pt x="87" y="63"/>
                  </a:cubicBezTo>
                  <a:cubicBezTo>
                    <a:pt x="80" y="67"/>
                    <a:pt x="74" y="72"/>
                    <a:pt x="66" y="74"/>
                  </a:cubicBezTo>
                  <a:cubicBezTo>
                    <a:pt x="60" y="82"/>
                    <a:pt x="66" y="87"/>
                    <a:pt x="69" y="95"/>
                  </a:cubicBezTo>
                  <a:cubicBezTo>
                    <a:pt x="65" y="100"/>
                    <a:pt x="61" y="102"/>
                    <a:pt x="58" y="107"/>
                  </a:cubicBezTo>
                  <a:cubicBezTo>
                    <a:pt x="54" y="106"/>
                    <a:pt x="50" y="102"/>
                    <a:pt x="46" y="102"/>
                  </a:cubicBezTo>
                  <a:cubicBezTo>
                    <a:pt x="39" y="102"/>
                    <a:pt x="31" y="118"/>
                    <a:pt x="27" y="123"/>
                  </a:cubicBezTo>
                  <a:cubicBezTo>
                    <a:pt x="24" y="133"/>
                    <a:pt x="23" y="133"/>
                    <a:pt x="13" y="131"/>
                  </a:cubicBezTo>
                  <a:cubicBezTo>
                    <a:pt x="4" y="138"/>
                    <a:pt x="4" y="129"/>
                    <a:pt x="1" y="122"/>
                  </a:cubicBezTo>
                  <a:cubicBezTo>
                    <a:pt x="4" y="107"/>
                    <a:pt x="0" y="101"/>
                    <a:pt x="18" y="98"/>
                  </a:cubicBezTo>
                  <a:cubicBezTo>
                    <a:pt x="33" y="91"/>
                    <a:pt x="19" y="70"/>
                    <a:pt x="36" y="63"/>
                  </a:cubicBezTo>
                  <a:cubicBezTo>
                    <a:pt x="43" y="65"/>
                    <a:pt x="47" y="66"/>
                    <a:pt x="54" y="65"/>
                  </a:cubicBezTo>
                  <a:cubicBezTo>
                    <a:pt x="60" y="57"/>
                    <a:pt x="60" y="57"/>
                    <a:pt x="57" y="48"/>
                  </a:cubicBez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28" name="Freeform 31"/>
            <p:cNvSpPr>
              <a:spLocks/>
            </p:cNvSpPr>
            <p:nvPr/>
          </p:nvSpPr>
          <p:spPr bwMode="ltGray">
            <a:xfrm>
              <a:off x="1476" y="3342"/>
              <a:ext cx="87" cy="74"/>
            </a:xfrm>
            <a:custGeom>
              <a:avLst/>
              <a:gdLst>
                <a:gd name="T0" fmla="*/ 8 w 87"/>
                <a:gd name="T1" fmla="*/ 38 h 74"/>
                <a:gd name="T2" fmla="*/ 32 w 87"/>
                <a:gd name="T3" fmla="*/ 25 h 74"/>
                <a:gd name="T4" fmla="*/ 47 w 87"/>
                <a:gd name="T5" fmla="*/ 19 h 74"/>
                <a:gd name="T6" fmla="*/ 65 w 87"/>
                <a:gd name="T7" fmla="*/ 7 h 74"/>
                <a:gd name="T8" fmla="*/ 78 w 87"/>
                <a:gd name="T9" fmla="*/ 7 h 74"/>
                <a:gd name="T10" fmla="*/ 44 w 87"/>
                <a:gd name="T11" fmla="*/ 46 h 74"/>
                <a:gd name="T12" fmla="*/ 29 w 87"/>
                <a:gd name="T13" fmla="*/ 74 h 74"/>
                <a:gd name="T14" fmla="*/ 15 w 87"/>
                <a:gd name="T15" fmla="*/ 67 h 74"/>
                <a:gd name="T16" fmla="*/ 11 w 87"/>
                <a:gd name="T17" fmla="*/ 53 h 74"/>
                <a:gd name="T18" fmla="*/ 8 w 87"/>
                <a:gd name="T19" fmla="*/ 38 h 7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7" h="74">
                  <a:moveTo>
                    <a:pt x="8" y="38"/>
                  </a:moveTo>
                  <a:cubicBezTo>
                    <a:pt x="10" y="27"/>
                    <a:pt x="22" y="27"/>
                    <a:pt x="32" y="25"/>
                  </a:cubicBezTo>
                  <a:cubicBezTo>
                    <a:pt x="37" y="22"/>
                    <a:pt x="41" y="20"/>
                    <a:pt x="47" y="19"/>
                  </a:cubicBezTo>
                  <a:cubicBezTo>
                    <a:pt x="52" y="11"/>
                    <a:pt x="56" y="9"/>
                    <a:pt x="65" y="7"/>
                  </a:cubicBezTo>
                  <a:cubicBezTo>
                    <a:pt x="70" y="0"/>
                    <a:pt x="72" y="2"/>
                    <a:pt x="78" y="7"/>
                  </a:cubicBezTo>
                  <a:cubicBezTo>
                    <a:pt x="87" y="25"/>
                    <a:pt x="57" y="39"/>
                    <a:pt x="44" y="46"/>
                  </a:cubicBezTo>
                  <a:cubicBezTo>
                    <a:pt x="35" y="64"/>
                    <a:pt x="46" y="61"/>
                    <a:pt x="29" y="74"/>
                  </a:cubicBezTo>
                  <a:cubicBezTo>
                    <a:pt x="23" y="73"/>
                    <a:pt x="20" y="70"/>
                    <a:pt x="15" y="67"/>
                  </a:cubicBezTo>
                  <a:cubicBezTo>
                    <a:pt x="10" y="61"/>
                    <a:pt x="8" y="60"/>
                    <a:pt x="11" y="53"/>
                  </a:cubicBezTo>
                  <a:cubicBezTo>
                    <a:pt x="10" y="50"/>
                    <a:pt x="0" y="38"/>
                    <a:pt x="8" y="38"/>
                  </a:cubicBez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29" name="Freeform 32"/>
            <p:cNvSpPr>
              <a:spLocks/>
            </p:cNvSpPr>
            <p:nvPr/>
          </p:nvSpPr>
          <p:spPr bwMode="ltGray">
            <a:xfrm>
              <a:off x="1430" y="3436"/>
              <a:ext cx="37" cy="60"/>
            </a:xfrm>
            <a:custGeom>
              <a:avLst/>
              <a:gdLst>
                <a:gd name="T0" fmla="*/ 1 w 37"/>
                <a:gd name="T1" fmla="*/ 25 h 60"/>
                <a:gd name="T2" fmla="*/ 15 w 37"/>
                <a:gd name="T3" fmla="*/ 0 h 60"/>
                <a:gd name="T4" fmla="*/ 27 w 37"/>
                <a:gd name="T5" fmla="*/ 10 h 60"/>
                <a:gd name="T6" fmla="*/ 28 w 37"/>
                <a:gd name="T7" fmla="*/ 25 h 60"/>
                <a:gd name="T8" fmla="*/ 34 w 37"/>
                <a:gd name="T9" fmla="*/ 33 h 60"/>
                <a:gd name="T10" fmla="*/ 10 w 37"/>
                <a:gd name="T11" fmla="*/ 60 h 60"/>
                <a:gd name="T12" fmla="*/ 1 w 37"/>
                <a:gd name="T13" fmla="*/ 45 h 60"/>
                <a:gd name="T14" fmla="*/ 1 w 37"/>
                <a:gd name="T15" fmla="*/ 25 h 6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0">
                  <a:moveTo>
                    <a:pt x="1" y="25"/>
                  </a:moveTo>
                  <a:cubicBezTo>
                    <a:pt x="3" y="9"/>
                    <a:pt x="3" y="7"/>
                    <a:pt x="15" y="0"/>
                  </a:cubicBezTo>
                  <a:cubicBezTo>
                    <a:pt x="22" y="1"/>
                    <a:pt x="24" y="3"/>
                    <a:pt x="27" y="10"/>
                  </a:cubicBezTo>
                  <a:cubicBezTo>
                    <a:pt x="28" y="17"/>
                    <a:pt x="30" y="18"/>
                    <a:pt x="28" y="25"/>
                  </a:cubicBezTo>
                  <a:cubicBezTo>
                    <a:pt x="29" y="28"/>
                    <a:pt x="33" y="30"/>
                    <a:pt x="34" y="33"/>
                  </a:cubicBezTo>
                  <a:cubicBezTo>
                    <a:pt x="37" y="48"/>
                    <a:pt x="20" y="55"/>
                    <a:pt x="10" y="60"/>
                  </a:cubicBezTo>
                  <a:cubicBezTo>
                    <a:pt x="3" y="57"/>
                    <a:pt x="4" y="51"/>
                    <a:pt x="1" y="45"/>
                  </a:cubicBezTo>
                  <a:cubicBezTo>
                    <a:pt x="0" y="38"/>
                    <a:pt x="1" y="25"/>
                    <a:pt x="1" y="25"/>
                  </a:cubicBez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30" name="Freeform 33"/>
            <p:cNvSpPr>
              <a:spLocks/>
            </p:cNvSpPr>
            <p:nvPr/>
          </p:nvSpPr>
          <p:spPr bwMode="ltGray">
            <a:xfrm>
              <a:off x="1367" y="3520"/>
              <a:ext cx="43" cy="21"/>
            </a:xfrm>
            <a:custGeom>
              <a:avLst/>
              <a:gdLst>
                <a:gd name="T0" fmla="*/ 12 w 43"/>
                <a:gd name="T1" fmla="*/ 10 h 21"/>
                <a:gd name="T2" fmla="*/ 28 w 43"/>
                <a:gd name="T3" fmla="*/ 0 h 21"/>
                <a:gd name="T4" fmla="*/ 33 w 43"/>
                <a:gd name="T5" fmla="*/ 13 h 21"/>
                <a:gd name="T6" fmla="*/ 16 w 43"/>
                <a:gd name="T7" fmla="*/ 21 h 21"/>
                <a:gd name="T8" fmla="*/ 12 w 43"/>
                <a:gd name="T9" fmla="*/ 6 h 21"/>
                <a:gd name="T10" fmla="*/ 12 w 43"/>
                <a:gd name="T11" fmla="*/ 10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21">
                  <a:moveTo>
                    <a:pt x="12" y="10"/>
                  </a:moveTo>
                  <a:cubicBezTo>
                    <a:pt x="14" y="0"/>
                    <a:pt x="18" y="1"/>
                    <a:pt x="28" y="0"/>
                  </a:cubicBezTo>
                  <a:cubicBezTo>
                    <a:pt x="39" y="1"/>
                    <a:pt x="43" y="6"/>
                    <a:pt x="33" y="13"/>
                  </a:cubicBezTo>
                  <a:cubicBezTo>
                    <a:pt x="29" y="20"/>
                    <a:pt x="24" y="19"/>
                    <a:pt x="16" y="21"/>
                  </a:cubicBezTo>
                  <a:cubicBezTo>
                    <a:pt x="0" y="17"/>
                    <a:pt x="11" y="6"/>
                    <a:pt x="12" y="6"/>
                  </a:cubicBezTo>
                  <a:cubicBezTo>
                    <a:pt x="13" y="6"/>
                    <a:pt x="12" y="9"/>
                    <a:pt x="12" y="10"/>
                  </a:cubicBez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31" name="Freeform 34"/>
            <p:cNvSpPr>
              <a:spLocks/>
            </p:cNvSpPr>
            <p:nvPr/>
          </p:nvSpPr>
          <p:spPr bwMode="ltGray">
            <a:xfrm>
              <a:off x="1786" y="1127"/>
              <a:ext cx="1520" cy="1402"/>
            </a:xfrm>
            <a:custGeom>
              <a:avLst/>
              <a:gdLst>
                <a:gd name="T0" fmla="*/ 1254 w 1520"/>
                <a:gd name="T1" fmla="*/ 328 h 1402"/>
                <a:gd name="T2" fmla="*/ 1204 w 1520"/>
                <a:gd name="T3" fmla="*/ 272 h 1402"/>
                <a:gd name="T4" fmla="*/ 1228 w 1520"/>
                <a:gd name="T5" fmla="*/ 174 h 1402"/>
                <a:gd name="T6" fmla="*/ 1272 w 1520"/>
                <a:gd name="T7" fmla="*/ 108 h 1402"/>
                <a:gd name="T8" fmla="*/ 1308 w 1520"/>
                <a:gd name="T9" fmla="*/ 56 h 1402"/>
                <a:gd name="T10" fmla="*/ 1350 w 1520"/>
                <a:gd name="T11" fmla="*/ 92 h 1402"/>
                <a:gd name="T12" fmla="*/ 1394 w 1520"/>
                <a:gd name="T13" fmla="*/ 48 h 1402"/>
                <a:gd name="T14" fmla="*/ 1344 w 1520"/>
                <a:gd name="T15" fmla="*/ 30 h 1402"/>
                <a:gd name="T16" fmla="*/ 1418 w 1520"/>
                <a:gd name="T17" fmla="*/ 104 h 1402"/>
                <a:gd name="T18" fmla="*/ 1490 w 1520"/>
                <a:gd name="T19" fmla="*/ 246 h 1402"/>
                <a:gd name="T20" fmla="*/ 1510 w 1520"/>
                <a:gd name="T21" fmla="*/ 392 h 1402"/>
                <a:gd name="T22" fmla="*/ 1451 w 1520"/>
                <a:gd name="T23" fmla="*/ 555 h 1402"/>
                <a:gd name="T24" fmla="*/ 1400 w 1520"/>
                <a:gd name="T25" fmla="*/ 684 h 1402"/>
                <a:gd name="T26" fmla="*/ 1352 w 1520"/>
                <a:gd name="T27" fmla="*/ 891 h 1402"/>
                <a:gd name="T28" fmla="*/ 1334 w 1520"/>
                <a:gd name="T29" fmla="*/ 1038 h 1402"/>
                <a:gd name="T30" fmla="*/ 1265 w 1520"/>
                <a:gd name="T31" fmla="*/ 1050 h 1402"/>
                <a:gd name="T32" fmla="*/ 1235 w 1520"/>
                <a:gd name="T33" fmla="*/ 1056 h 1402"/>
                <a:gd name="T34" fmla="*/ 1139 w 1520"/>
                <a:gd name="T35" fmla="*/ 1173 h 1402"/>
                <a:gd name="T36" fmla="*/ 1085 w 1520"/>
                <a:gd name="T37" fmla="*/ 1104 h 1402"/>
                <a:gd name="T38" fmla="*/ 998 w 1520"/>
                <a:gd name="T39" fmla="*/ 1200 h 1402"/>
                <a:gd name="T40" fmla="*/ 914 w 1520"/>
                <a:gd name="T41" fmla="*/ 1194 h 1402"/>
                <a:gd name="T42" fmla="*/ 848 w 1520"/>
                <a:gd name="T43" fmla="*/ 1188 h 1402"/>
                <a:gd name="T44" fmla="*/ 809 w 1520"/>
                <a:gd name="T45" fmla="*/ 1149 h 1402"/>
                <a:gd name="T46" fmla="*/ 791 w 1520"/>
                <a:gd name="T47" fmla="*/ 1278 h 1402"/>
                <a:gd name="T48" fmla="*/ 690 w 1520"/>
                <a:gd name="T49" fmla="*/ 1402 h 1402"/>
                <a:gd name="T50" fmla="*/ 596 w 1520"/>
                <a:gd name="T51" fmla="*/ 1317 h 1402"/>
                <a:gd name="T52" fmla="*/ 626 w 1520"/>
                <a:gd name="T53" fmla="*/ 1236 h 1402"/>
                <a:gd name="T54" fmla="*/ 586 w 1520"/>
                <a:gd name="T55" fmla="*/ 1200 h 1402"/>
                <a:gd name="T56" fmla="*/ 468 w 1520"/>
                <a:gd name="T57" fmla="*/ 1200 h 1402"/>
                <a:gd name="T58" fmla="*/ 462 w 1520"/>
                <a:gd name="T59" fmla="*/ 1216 h 1402"/>
                <a:gd name="T60" fmla="*/ 346 w 1520"/>
                <a:gd name="T61" fmla="*/ 1238 h 1402"/>
                <a:gd name="T62" fmla="*/ 282 w 1520"/>
                <a:gd name="T63" fmla="*/ 1248 h 1402"/>
                <a:gd name="T64" fmla="*/ 224 w 1520"/>
                <a:gd name="T65" fmla="*/ 1252 h 1402"/>
                <a:gd name="T66" fmla="*/ 214 w 1520"/>
                <a:gd name="T67" fmla="*/ 1320 h 1402"/>
                <a:gd name="T68" fmla="*/ 140 w 1520"/>
                <a:gd name="T69" fmla="*/ 1300 h 1402"/>
                <a:gd name="T70" fmla="*/ 40 w 1520"/>
                <a:gd name="T71" fmla="*/ 1294 h 1402"/>
                <a:gd name="T72" fmla="*/ 4 w 1520"/>
                <a:gd name="T73" fmla="*/ 1242 h 1402"/>
                <a:gd name="T74" fmla="*/ 90 w 1520"/>
                <a:gd name="T75" fmla="*/ 1188 h 1402"/>
                <a:gd name="T76" fmla="*/ 230 w 1520"/>
                <a:gd name="T77" fmla="*/ 1084 h 1402"/>
                <a:gd name="T78" fmla="*/ 322 w 1520"/>
                <a:gd name="T79" fmla="*/ 1024 h 1402"/>
                <a:gd name="T80" fmla="*/ 390 w 1520"/>
                <a:gd name="T81" fmla="*/ 1038 h 1402"/>
                <a:gd name="T82" fmla="*/ 508 w 1520"/>
                <a:gd name="T83" fmla="*/ 1024 h 1402"/>
                <a:gd name="T84" fmla="*/ 644 w 1520"/>
                <a:gd name="T85" fmla="*/ 1035 h 1402"/>
                <a:gd name="T86" fmla="*/ 728 w 1520"/>
                <a:gd name="T87" fmla="*/ 1017 h 1402"/>
                <a:gd name="T88" fmla="*/ 770 w 1520"/>
                <a:gd name="T89" fmla="*/ 888 h 1402"/>
                <a:gd name="T90" fmla="*/ 857 w 1520"/>
                <a:gd name="T91" fmla="*/ 723 h 1402"/>
                <a:gd name="T92" fmla="*/ 857 w 1520"/>
                <a:gd name="T93" fmla="*/ 753 h 1402"/>
                <a:gd name="T94" fmla="*/ 899 w 1520"/>
                <a:gd name="T95" fmla="*/ 822 h 1402"/>
                <a:gd name="T96" fmla="*/ 1070 w 1520"/>
                <a:gd name="T97" fmla="*/ 705 h 1402"/>
                <a:gd name="T98" fmla="*/ 1166 w 1520"/>
                <a:gd name="T99" fmla="*/ 609 h 1402"/>
                <a:gd name="T100" fmla="*/ 1223 w 1520"/>
                <a:gd name="T101" fmla="*/ 465 h 140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520" h="1402">
                  <a:moveTo>
                    <a:pt x="1232" y="435"/>
                  </a:moveTo>
                  <a:lnTo>
                    <a:pt x="1232" y="400"/>
                  </a:lnTo>
                  <a:lnTo>
                    <a:pt x="1244" y="384"/>
                  </a:lnTo>
                  <a:lnTo>
                    <a:pt x="1250" y="362"/>
                  </a:lnTo>
                  <a:lnTo>
                    <a:pt x="1254" y="328"/>
                  </a:lnTo>
                  <a:lnTo>
                    <a:pt x="1248" y="310"/>
                  </a:lnTo>
                  <a:lnTo>
                    <a:pt x="1240" y="284"/>
                  </a:lnTo>
                  <a:lnTo>
                    <a:pt x="1216" y="304"/>
                  </a:lnTo>
                  <a:lnTo>
                    <a:pt x="1206" y="288"/>
                  </a:lnTo>
                  <a:lnTo>
                    <a:pt x="1204" y="272"/>
                  </a:lnTo>
                  <a:lnTo>
                    <a:pt x="1228" y="268"/>
                  </a:lnTo>
                  <a:lnTo>
                    <a:pt x="1240" y="250"/>
                  </a:lnTo>
                  <a:lnTo>
                    <a:pt x="1244" y="222"/>
                  </a:lnTo>
                  <a:lnTo>
                    <a:pt x="1238" y="192"/>
                  </a:lnTo>
                  <a:lnTo>
                    <a:pt x="1228" y="174"/>
                  </a:lnTo>
                  <a:lnTo>
                    <a:pt x="1232" y="160"/>
                  </a:lnTo>
                  <a:lnTo>
                    <a:pt x="1238" y="144"/>
                  </a:lnTo>
                  <a:lnTo>
                    <a:pt x="1262" y="142"/>
                  </a:lnTo>
                  <a:lnTo>
                    <a:pt x="1274" y="128"/>
                  </a:lnTo>
                  <a:lnTo>
                    <a:pt x="1272" y="108"/>
                  </a:lnTo>
                  <a:lnTo>
                    <a:pt x="1280" y="92"/>
                  </a:lnTo>
                  <a:lnTo>
                    <a:pt x="1272" y="82"/>
                  </a:lnTo>
                  <a:lnTo>
                    <a:pt x="1278" y="66"/>
                  </a:lnTo>
                  <a:lnTo>
                    <a:pt x="1286" y="54"/>
                  </a:lnTo>
                  <a:lnTo>
                    <a:pt x="1308" y="56"/>
                  </a:lnTo>
                  <a:lnTo>
                    <a:pt x="1320" y="74"/>
                  </a:lnTo>
                  <a:lnTo>
                    <a:pt x="1322" y="100"/>
                  </a:lnTo>
                  <a:lnTo>
                    <a:pt x="1336" y="124"/>
                  </a:lnTo>
                  <a:lnTo>
                    <a:pt x="1342" y="112"/>
                  </a:lnTo>
                  <a:lnTo>
                    <a:pt x="1350" y="92"/>
                  </a:lnTo>
                  <a:lnTo>
                    <a:pt x="1368" y="102"/>
                  </a:lnTo>
                  <a:lnTo>
                    <a:pt x="1384" y="116"/>
                  </a:lnTo>
                  <a:lnTo>
                    <a:pt x="1396" y="96"/>
                  </a:lnTo>
                  <a:lnTo>
                    <a:pt x="1400" y="70"/>
                  </a:lnTo>
                  <a:lnTo>
                    <a:pt x="1394" y="48"/>
                  </a:lnTo>
                  <a:lnTo>
                    <a:pt x="1378" y="64"/>
                  </a:lnTo>
                  <a:lnTo>
                    <a:pt x="1354" y="74"/>
                  </a:lnTo>
                  <a:lnTo>
                    <a:pt x="1334" y="74"/>
                  </a:lnTo>
                  <a:lnTo>
                    <a:pt x="1332" y="56"/>
                  </a:lnTo>
                  <a:lnTo>
                    <a:pt x="1344" y="30"/>
                  </a:lnTo>
                  <a:lnTo>
                    <a:pt x="1350" y="0"/>
                  </a:lnTo>
                  <a:lnTo>
                    <a:pt x="1382" y="14"/>
                  </a:lnTo>
                  <a:lnTo>
                    <a:pt x="1404" y="28"/>
                  </a:lnTo>
                  <a:lnTo>
                    <a:pt x="1420" y="26"/>
                  </a:lnTo>
                  <a:lnTo>
                    <a:pt x="1418" y="104"/>
                  </a:lnTo>
                  <a:lnTo>
                    <a:pt x="1424" y="136"/>
                  </a:lnTo>
                  <a:lnTo>
                    <a:pt x="1438" y="162"/>
                  </a:lnTo>
                  <a:lnTo>
                    <a:pt x="1466" y="182"/>
                  </a:lnTo>
                  <a:lnTo>
                    <a:pt x="1488" y="214"/>
                  </a:lnTo>
                  <a:lnTo>
                    <a:pt x="1490" y="246"/>
                  </a:lnTo>
                  <a:lnTo>
                    <a:pt x="1508" y="270"/>
                  </a:lnTo>
                  <a:lnTo>
                    <a:pt x="1510" y="310"/>
                  </a:lnTo>
                  <a:lnTo>
                    <a:pt x="1520" y="334"/>
                  </a:lnTo>
                  <a:lnTo>
                    <a:pt x="1512" y="366"/>
                  </a:lnTo>
                  <a:lnTo>
                    <a:pt x="1510" y="392"/>
                  </a:lnTo>
                  <a:lnTo>
                    <a:pt x="1502" y="416"/>
                  </a:lnTo>
                  <a:lnTo>
                    <a:pt x="1478" y="432"/>
                  </a:lnTo>
                  <a:lnTo>
                    <a:pt x="1464" y="462"/>
                  </a:lnTo>
                  <a:lnTo>
                    <a:pt x="1457" y="504"/>
                  </a:lnTo>
                  <a:lnTo>
                    <a:pt x="1451" y="555"/>
                  </a:lnTo>
                  <a:lnTo>
                    <a:pt x="1436" y="537"/>
                  </a:lnTo>
                  <a:lnTo>
                    <a:pt x="1406" y="552"/>
                  </a:lnTo>
                  <a:lnTo>
                    <a:pt x="1388" y="582"/>
                  </a:lnTo>
                  <a:lnTo>
                    <a:pt x="1385" y="612"/>
                  </a:lnTo>
                  <a:lnTo>
                    <a:pt x="1400" y="684"/>
                  </a:lnTo>
                  <a:lnTo>
                    <a:pt x="1406" y="738"/>
                  </a:lnTo>
                  <a:lnTo>
                    <a:pt x="1397" y="783"/>
                  </a:lnTo>
                  <a:lnTo>
                    <a:pt x="1370" y="798"/>
                  </a:lnTo>
                  <a:lnTo>
                    <a:pt x="1364" y="843"/>
                  </a:lnTo>
                  <a:lnTo>
                    <a:pt x="1352" y="891"/>
                  </a:lnTo>
                  <a:lnTo>
                    <a:pt x="1352" y="912"/>
                  </a:lnTo>
                  <a:lnTo>
                    <a:pt x="1361" y="936"/>
                  </a:lnTo>
                  <a:cubicBezTo>
                    <a:pt x="1377" y="974"/>
                    <a:pt x="1375" y="963"/>
                    <a:pt x="1391" y="987"/>
                  </a:cubicBezTo>
                  <a:cubicBezTo>
                    <a:pt x="1386" y="1006"/>
                    <a:pt x="1378" y="1002"/>
                    <a:pt x="1358" y="1005"/>
                  </a:cubicBezTo>
                  <a:cubicBezTo>
                    <a:pt x="1351" y="1016"/>
                    <a:pt x="1345" y="1031"/>
                    <a:pt x="1334" y="1038"/>
                  </a:cubicBezTo>
                  <a:cubicBezTo>
                    <a:pt x="1316" y="1065"/>
                    <a:pt x="1337" y="1092"/>
                    <a:pt x="1301" y="1104"/>
                  </a:cubicBezTo>
                  <a:cubicBezTo>
                    <a:pt x="1293" y="1112"/>
                    <a:pt x="1274" y="1125"/>
                    <a:pt x="1274" y="1125"/>
                  </a:cubicBezTo>
                  <a:cubicBezTo>
                    <a:pt x="1265" y="1138"/>
                    <a:pt x="1271" y="1144"/>
                    <a:pt x="1253" y="1140"/>
                  </a:cubicBezTo>
                  <a:cubicBezTo>
                    <a:pt x="1235" y="1128"/>
                    <a:pt x="1244" y="1108"/>
                    <a:pt x="1250" y="1089"/>
                  </a:cubicBezTo>
                  <a:cubicBezTo>
                    <a:pt x="1244" y="1072"/>
                    <a:pt x="1248" y="1056"/>
                    <a:pt x="1265" y="1050"/>
                  </a:cubicBezTo>
                  <a:cubicBezTo>
                    <a:pt x="1279" y="1029"/>
                    <a:pt x="1271" y="1036"/>
                    <a:pt x="1286" y="1026"/>
                  </a:cubicBezTo>
                  <a:cubicBezTo>
                    <a:pt x="1283" y="1004"/>
                    <a:pt x="1282" y="1001"/>
                    <a:pt x="1265" y="990"/>
                  </a:cubicBezTo>
                  <a:cubicBezTo>
                    <a:pt x="1257" y="992"/>
                    <a:pt x="1246" y="990"/>
                    <a:pt x="1244" y="1002"/>
                  </a:cubicBezTo>
                  <a:cubicBezTo>
                    <a:pt x="1243" y="1012"/>
                    <a:pt x="1253" y="1032"/>
                    <a:pt x="1253" y="1032"/>
                  </a:cubicBezTo>
                  <a:cubicBezTo>
                    <a:pt x="1249" y="1043"/>
                    <a:pt x="1242" y="1046"/>
                    <a:pt x="1235" y="1056"/>
                  </a:cubicBezTo>
                  <a:cubicBezTo>
                    <a:pt x="1234" y="1066"/>
                    <a:pt x="1234" y="1076"/>
                    <a:pt x="1232" y="1086"/>
                  </a:cubicBezTo>
                  <a:cubicBezTo>
                    <a:pt x="1231" y="1092"/>
                    <a:pt x="1226" y="1104"/>
                    <a:pt x="1226" y="1104"/>
                  </a:cubicBezTo>
                  <a:cubicBezTo>
                    <a:pt x="1209" y="1098"/>
                    <a:pt x="1218" y="1080"/>
                    <a:pt x="1199" y="1074"/>
                  </a:cubicBezTo>
                  <a:cubicBezTo>
                    <a:pt x="1185" y="1076"/>
                    <a:pt x="1173" y="1079"/>
                    <a:pt x="1160" y="1083"/>
                  </a:cubicBezTo>
                  <a:cubicBezTo>
                    <a:pt x="1149" y="1115"/>
                    <a:pt x="1179" y="1160"/>
                    <a:pt x="1139" y="1173"/>
                  </a:cubicBezTo>
                  <a:cubicBezTo>
                    <a:pt x="1130" y="1182"/>
                    <a:pt x="1128" y="1190"/>
                    <a:pt x="1121" y="1200"/>
                  </a:cubicBezTo>
                  <a:cubicBezTo>
                    <a:pt x="1107" y="1196"/>
                    <a:pt x="1102" y="1193"/>
                    <a:pt x="1097" y="1179"/>
                  </a:cubicBezTo>
                  <a:cubicBezTo>
                    <a:pt x="1100" y="1167"/>
                    <a:pt x="1104" y="1161"/>
                    <a:pt x="1100" y="1149"/>
                  </a:cubicBezTo>
                  <a:cubicBezTo>
                    <a:pt x="1103" y="1133"/>
                    <a:pt x="1113" y="1122"/>
                    <a:pt x="1118" y="1107"/>
                  </a:cubicBezTo>
                  <a:cubicBezTo>
                    <a:pt x="1095" y="1099"/>
                    <a:pt x="1106" y="1100"/>
                    <a:pt x="1085" y="1104"/>
                  </a:cubicBezTo>
                  <a:cubicBezTo>
                    <a:pt x="1068" y="1115"/>
                    <a:pt x="1082" y="1104"/>
                    <a:pt x="1073" y="1119"/>
                  </a:cubicBezTo>
                  <a:cubicBezTo>
                    <a:pt x="1069" y="1125"/>
                    <a:pt x="1061" y="1137"/>
                    <a:pt x="1061" y="1137"/>
                  </a:cubicBezTo>
                  <a:cubicBezTo>
                    <a:pt x="1058" y="1158"/>
                    <a:pt x="1057" y="1162"/>
                    <a:pt x="1043" y="1176"/>
                  </a:cubicBezTo>
                  <a:cubicBezTo>
                    <a:pt x="1039" y="1191"/>
                    <a:pt x="1041" y="1204"/>
                    <a:pt x="1025" y="1209"/>
                  </a:cubicBezTo>
                  <a:cubicBezTo>
                    <a:pt x="984" y="1202"/>
                    <a:pt x="1023" y="1211"/>
                    <a:pt x="998" y="1200"/>
                  </a:cubicBezTo>
                  <a:cubicBezTo>
                    <a:pt x="992" y="1197"/>
                    <a:pt x="980" y="1194"/>
                    <a:pt x="980" y="1194"/>
                  </a:cubicBezTo>
                  <a:cubicBezTo>
                    <a:pt x="967" y="1198"/>
                    <a:pt x="962" y="1201"/>
                    <a:pt x="944" y="1194"/>
                  </a:cubicBezTo>
                  <a:cubicBezTo>
                    <a:pt x="941" y="1193"/>
                    <a:pt x="943" y="1187"/>
                    <a:pt x="941" y="1185"/>
                  </a:cubicBezTo>
                  <a:cubicBezTo>
                    <a:pt x="939" y="1183"/>
                    <a:pt x="935" y="1183"/>
                    <a:pt x="932" y="1182"/>
                  </a:cubicBezTo>
                  <a:cubicBezTo>
                    <a:pt x="926" y="1186"/>
                    <a:pt x="920" y="1190"/>
                    <a:pt x="914" y="1194"/>
                  </a:cubicBezTo>
                  <a:cubicBezTo>
                    <a:pt x="911" y="1196"/>
                    <a:pt x="905" y="1200"/>
                    <a:pt x="905" y="1200"/>
                  </a:cubicBezTo>
                  <a:cubicBezTo>
                    <a:pt x="890" y="1190"/>
                    <a:pt x="884" y="1201"/>
                    <a:pt x="869" y="1206"/>
                  </a:cubicBezTo>
                  <a:cubicBezTo>
                    <a:pt x="863" y="1188"/>
                    <a:pt x="870" y="1182"/>
                    <a:pt x="887" y="1176"/>
                  </a:cubicBezTo>
                  <a:cubicBezTo>
                    <a:pt x="857" y="1156"/>
                    <a:pt x="876" y="1175"/>
                    <a:pt x="866" y="1182"/>
                  </a:cubicBezTo>
                  <a:cubicBezTo>
                    <a:pt x="861" y="1186"/>
                    <a:pt x="848" y="1188"/>
                    <a:pt x="848" y="1188"/>
                  </a:cubicBezTo>
                  <a:cubicBezTo>
                    <a:pt x="844" y="1176"/>
                    <a:pt x="839" y="1162"/>
                    <a:pt x="827" y="1158"/>
                  </a:cubicBezTo>
                  <a:cubicBezTo>
                    <a:pt x="828" y="1153"/>
                    <a:pt x="829" y="1137"/>
                    <a:pt x="833" y="1131"/>
                  </a:cubicBezTo>
                  <a:cubicBezTo>
                    <a:pt x="837" y="1125"/>
                    <a:pt x="845" y="1113"/>
                    <a:pt x="845" y="1113"/>
                  </a:cubicBezTo>
                  <a:cubicBezTo>
                    <a:pt x="837" y="1102"/>
                    <a:pt x="834" y="1100"/>
                    <a:pt x="821" y="1104"/>
                  </a:cubicBezTo>
                  <a:cubicBezTo>
                    <a:pt x="817" y="1121"/>
                    <a:pt x="829" y="1142"/>
                    <a:pt x="809" y="1149"/>
                  </a:cubicBezTo>
                  <a:cubicBezTo>
                    <a:pt x="798" y="1165"/>
                    <a:pt x="800" y="1182"/>
                    <a:pt x="794" y="1200"/>
                  </a:cubicBezTo>
                  <a:cubicBezTo>
                    <a:pt x="800" y="1229"/>
                    <a:pt x="820" y="1215"/>
                    <a:pt x="842" y="1230"/>
                  </a:cubicBezTo>
                  <a:cubicBezTo>
                    <a:pt x="845" y="1238"/>
                    <a:pt x="847" y="1257"/>
                    <a:pt x="839" y="1263"/>
                  </a:cubicBezTo>
                  <a:cubicBezTo>
                    <a:pt x="834" y="1267"/>
                    <a:pt x="816" y="1270"/>
                    <a:pt x="809" y="1272"/>
                  </a:cubicBezTo>
                  <a:cubicBezTo>
                    <a:pt x="803" y="1274"/>
                    <a:pt x="791" y="1278"/>
                    <a:pt x="791" y="1278"/>
                  </a:cubicBezTo>
                  <a:cubicBezTo>
                    <a:pt x="777" y="1273"/>
                    <a:pt x="774" y="1280"/>
                    <a:pt x="764" y="1290"/>
                  </a:cubicBezTo>
                  <a:cubicBezTo>
                    <a:pt x="757" y="1310"/>
                    <a:pt x="753" y="1324"/>
                    <a:pt x="731" y="1329"/>
                  </a:cubicBezTo>
                  <a:cubicBezTo>
                    <a:pt x="727" y="1335"/>
                    <a:pt x="728" y="1351"/>
                    <a:pt x="726" y="1358"/>
                  </a:cubicBezTo>
                  <a:lnTo>
                    <a:pt x="718" y="1374"/>
                  </a:lnTo>
                  <a:lnTo>
                    <a:pt x="690" y="1402"/>
                  </a:lnTo>
                  <a:lnTo>
                    <a:pt x="646" y="1390"/>
                  </a:lnTo>
                  <a:lnTo>
                    <a:pt x="630" y="1374"/>
                  </a:lnTo>
                  <a:lnTo>
                    <a:pt x="623" y="1359"/>
                  </a:lnTo>
                  <a:cubicBezTo>
                    <a:pt x="614" y="1349"/>
                    <a:pt x="597" y="1338"/>
                    <a:pt x="593" y="1326"/>
                  </a:cubicBezTo>
                  <a:cubicBezTo>
                    <a:pt x="594" y="1323"/>
                    <a:pt x="596" y="1320"/>
                    <a:pt x="596" y="1317"/>
                  </a:cubicBezTo>
                  <a:cubicBezTo>
                    <a:pt x="596" y="1314"/>
                    <a:pt x="593" y="1311"/>
                    <a:pt x="593" y="1308"/>
                  </a:cubicBezTo>
                  <a:cubicBezTo>
                    <a:pt x="594" y="1302"/>
                    <a:pt x="597" y="1296"/>
                    <a:pt x="599" y="1290"/>
                  </a:cubicBezTo>
                  <a:cubicBezTo>
                    <a:pt x="600" y="1287"/>
                    <a:pt x="602" y="1281"/>
                    <a:pt x="602" y="1281"/>
                  </a:cubicBezTo>
                  <a:cubicBezTo>
                    <a:pt x="600" y="1273"/>
                    <a:pt x="592" y="1257"/>
                    <a:pt x="599" y="1248"/>
                  </a:cubicBezTo>
                  <a:cubicBezTo>
                    <a:pt x="605" y="1240"/>
                    <a:pt x="626" y="1236"/>
                    <a:pt x="626" y="1236"/>
                  </a:cubicBezTo>
                  <a:cubicBezTo>
                    <a:pt x="637" y="1220"/>
                    <a:pt x="640" y="1206"/>
                    <a:pt x="659" y="1200"/>
                  </a:cubicBezTo>
                  <a:cubicBezTo>
                    <a:pt x="664" y="1186"/>
                    <a:pt x="656" y="1184"/>
                    <a:pt x="644" y="1188"/>
                  </a:cubicBezTo>
                  <a:cubicBezTo>
                    <a:pt x="642" y="1191"/>
                    <a:pt x="642" y="1197"/>
                    <a:pt x="638" y="1197"/>
                  </a:cubicBezTo>
                  <a:cubicBezTo>
                    <a:pt x="626" y="1198"/>
                    <a:pt x="602" y="1191"/>
                    <a:pt x="602" y="1191"/>
                  </a:cubicBezTo>
                  <a:lnTo>
                    <a:pt x="586" y="1200"/>
                  </a:lnTo>
                  <a:lnTo>
                    <a:pt x="554" y="1182"/>
                  </a:lnTo>
                  <a:lnTo>
                    <a:pt x="524" y="1173"/>
                  </a:lnTo>
                  <a:lnTo>
                    <a:pt x="496" y="1178"/>
                  </a:lnTo>
                  <a:lnTo>
                    <a:pt x="476" y="1190"/>
                  </a:lnTo>
                  <a:lnTo>
                    <a:pt x="468" y="1200"/>
                  </a:lnTo>
                  <a:lnTo>
                    <a:pt x="488" y="1206"/>
                  </a:lnTo>
                  <a:lnTo>
                    <a:pt x="496" y="1222"/>
                  </a:lnTo>
                  <a:lnTo>
                    <a:pt x="482" y="1230"/>
                  </a:lnTo>
                  <a:lnTo>
                    <a:pt x="466" y="1228"/>
                  </a:lnTo>
                  <a:lnTo>
                    <a:pt x="462" y="1216"/>
                  </a:lnTo>
                  <a:lnTo>
                    <a:pt x="442" y="1220"/>
                  </a:lnTo>
                  <a:lnTo>
                    <a:pt x="408" y="1218"/>
                  </a:lnTo>
                  <a:lnTo>
                    <a:pt x="382" y="1222"/>
                  </a:lnTo>
                  <a:lnTo>
                    <a:pt x="366" y="1240"/>
                  </a:lnTo>
                  <a:lnTo>
                    <a:pt x="346" y="1238"/>
                  </a:lnTo>
                  <a:lnTo>
                    <a:pt x="336" y="1256"/>
                  </a:lnTo>
                  <a:lnTo>
                    <a:pt x="318" y="1274"/>
                  </a:lnTo>
                  <a:lnTo>
                    <a:pt x="306" y="1266"/>
                  </a:lnTo>
                  <a:lnTo>
                    <a:pt x="294" y="1256"/>
                  </a:lnTo>
                  <a:lnTo>
                    <a:pt x="282" y="1248"/>
                  </a:lnTo>
                  <a:lnTo>
                    <a:pt x="264" y="1258"/>
                  </a:lnTo>
                  <a:lnTo>
                    <a:pt x="248" y="1272"/>
                  </a:lnTo>
                  <a:lnTo>
                    <a:pt x="228" y="1288"/>
                  </a:lnTo>
                  <a:lnTo>
                    <a:pt x="222" y="1270"/>
                  </a:lnTo>
                  <a:lnTo>
                    <a:pt x="224" y="1252"/>
                  </a:lnTo>
                  <a:lnTo>
                    <a:pt x="206" y="1252"/>
                  </a:lnTo>
                  <a:lnTo>
                    <a:pt x="198" y="1270"/>
                  </a:lnTo>
                  <a:lnTo>
                    <a:pt x="188" y="1286"/>
                  </a:lnTo>
                  <a:lnTo>
                    <a:pt x="190" y="1316"/>
                  </a:lnTo>
                  <a:lnTo>
                    <a:pt x="214" y="1320"/>
                  </a:lnTo>
                  <a:lnTo>
                    <a:pt x="210" y="1332"/>
                  </a:lnTo>
                  <a:lnTo>
                    <a:pt x="182" y="1332"/>
                  </a:lnTo>
                  <a:lnTo>
                    <a:pt x="172" y="1316"/>
                  </a:lnTo>
                  <a:lnTo>
                    <a:pt x="152" y="1310"/>
                  </a:lnTo>
                  <a:lnTo>
                    <a:pt x="140" y="1300"/>
                  </a:lnTo>
                  <a:lnTo>
                    <a:pt x="124" y="1288"/>
                  </a:lnTo>
                  <a:lnTo>
                    <a:pt x="96" y="1298"/>
                  </a:lnTo>
                  <a:lnTo>
                    <a:pt x="76" y="1280"/>
                  </a:lnTo>
                  <a:lnTo>
                    <a:pt x="60" y="1302"/>
                  </a:lnTo>
                  <a:lnTo>
                    <a:pt x="40" y="1294"/>
                  </a:lnTo>
                  <a:lnTo>
                    <a:pt x="30" y="1276"/>
                  </a:lnTo>
                  <a:lnTo>
                    <a:pt x="16" y="1284"/>
                  </a:lnTo>
                  <a:lnTo>
                    <a:pt x="0" y="1270"/>
                  </a:lnTo>
                  <a:lnTo>
                    <a:pt x="6" y="1260"/>
                  </a:lnTo>
                  <a:lnTo>
                    <a:pt x="4" y="1242"/>
                  </a:lnTo>
                  <a:lnTo>
                    <a:pt x="0" y="1228"/>
                  </a:lnTo>
                  <a:lnTo>
                    <a:pt x="8" y="1214"/>
                  </a:lnTo>
                  <a:lnTo>
                    <a:pt x="50" y="1216"/>
                  </a:lnTo>
                  <a:lnTo>
                    <a:pt x="74" y="1212"/>
                  </a:lnTo>
                  <a:lnTo>
                    <a:pt x="90" y="1188"/>
                  </a:lnTo>
                  <a:lnTo>
                    <a:pt x="118" y="1180"/>
                  </a:lnTo>
                  <a:lnTo>
                    <a:pt x="136" y="1168"/>
                  </a:lnTo>
                  <a:lnTo>
                    <a:pt x="166" y="1138"/>
                  </a:lnTo>
                  <a:lnTo>
                    <a:pt x="198" y="1108"/>
                  </a:lnTo>
                  <a:lnTo>
                    <a:pt x="230" y="1084"/>
                  </a:lnTo>
                  <a:lnTo>
                    <a:pt x="250" y="1074"/>
                  </a:lnTo>
                  <a:lnTo>
                    <a:pt x="254" y="1056"/>
                  </a:lnTo>
                  <a:lnTo>
                    <a:pt x="264" y="1046"/>
                  </a:lnTo>
                  <a:lnTo>
                    <a:pt x="288" y="1034"/>
                  </a:lnTo>
                  <a:lnTo>
                    <a:pt x="322" y="1024"/>
                  </a:lnTo>
                  <a:lnTo>
                    <a:pt x="338" y="1026"/>
                  </a:lnTo>
                  <a:lnTo>
                    <a:pt x="352" y="1028"/>
                  </a:lnTo>
                  <a:lnTo>
                    <a:pt x="354" y="1048"/>
                  </a:lnTo>
                  <a:lnTo>
                    <a:pt x="370" y="1042"/>
                  </a:lnTo>
                  <a:lnTo>
                    <a:pt x="390" y="1038"/>
                  </a:lnTo>
                  <a:lnTo>
                    <a:pt x="404" y="1042"/>
                  </a:lnTo>
                  <a:lnTo>
                    <a:pt x="418" y="1044"/>
                  </a:lnTo>
                  <a:lnTo>
                    <a:pt x="444" y="1042"/>
                  </a:lnTo>
                  <a:lnTo>
                    <a:pt x="478" y="1038"/>
                  </a:lnTo>
                  <a:cubicBezTo>
                    <a:pt x="489" y="1035"/>
                    <a:pt x="499" y="1028"/>
                    <a:pt x="508" y="1024"/>
                  </a:cubicBezTo>
                  <a:cubicBezTo>
                    <a:pt x="517" y="1020"/>
                    <a:pt x="522" y="1014"/>
                    <a:pt x="530" y="1014"/>
                  </a:cubicBezTo>
                  <a:cubicBezTo>
                    <a:pt x="531" y="1005"/>
                    <a:pt x="557" y="1023"/>
                    <a:pt x="557" y="1023"/>
                  </a:cubicBezTo>
                  <a:cubicBezTo>
                    <a:pt x="594" y="1018"/>
                    <a:pt x="580" y="1015"/>
                    <a:pt x="605" y="999"/>
                  </a:cubicBezTo>
                  <a:cubicBezTo>
                    <a:pt x="632" y="1004"/>
                    <a:pt x="628" y="1008"/>
                    <a:pt x="623" y="1032"/>
                  </a:cubicBezTo>
                  <a:cubicBezTo>
                    <a:pt x="628" y="1051"/>
                    <a:pt x="629" y="1040"/>
                    <a:pt x="644" y="1035"/>
                  </a:cubicBezTo>
                  <a:cubicBezTo>
                    <a:pt x="652" y="1047"/>
                    <a:pt x="657" y="1047"/>
                    <a:pt x="671" y="1050"/>
                  </a:cubicBezTo>
                  <a:cubicBezTo>
                    <a:pt x="677" y="1048"/>
                    <a:pt x="684" y="1048"/>
                    <a:pt x="689" y="1044"/>
                  </a:cubicBezTo>
                  <a:cubicBezTo>
                    <a:pt x="695" y="1040"/>
                    <a:pt x="707" y="1032"/>
                    <a:pt x="707" y="1032"/>
                  </a:cubicBezTo>
                  <a:cubicBezTo>
                    <a:pt x="708" y="1029"/>
                    <a:pt x="707" y="1025"/>
                    <a:pt x="710" y="1023"/>
                  </a:cubicBezTo>
                  <a:cubicBezTo>
                    <a:pt x="715" y="1019"/>
                    <a:pt x="728" y="1017"/>
                    <a:pt x="728" y="1017"/>
                  </a:cubicBezTo>
                  <a:cubicBezTo>
                    <a:pt x="724" y="1004"/>
                    <a:pt x="717" y="994"/>
                    <a:pt x="713" y="981"/>
                  </a:cubicBezTo>
                  <a:cubicBezTo>
                    <a:pt x="721" y="958"/>
                    <a:pt x="714" y="986"/>
                    <a:pt x="710" y="963"/>
                  </a:cubicBezTo>
                  <a:cubicBezTo>
                    <a:pt x="708" y="950"/>
                    <a:pt x="724" y="937"/>
                    <a:pt x="734" y="930"/>
                  </a:cubicBezTo>
                  <a:cubicBezTo>
                    <a:pt x="738" y="917"/>
                    <a:pt x="742" y="915"/>
                    <a:pt x="752" y="906"/>
                  </a:cubicBezTo>
                  <a:cubicBezTo>
                    <a:pt x="758" y="900"/>
                    <a:pt x="770" y="888"/>
                    <a:pt x="770" y="888"/>
                  </a:cubicBezTo>
                  <a:lnTo>
                    <a:pt x="818" y="828"/>
                  </a:lnTo>
                  <a:lnTo>
                    <a:pt x="824" y="807"/>
                  </a:lnTo>
                  <a:lnTo>
                    <a:pt x="818" y="777"/>
                  </a:lnTo>
                  <a:cubicBezTo>
                    <a:pt x="817" y="763"/>
                    <a:pt x="807" y="744"/>
                    <a:pt x="818" y="735"/>
                  </a:cubicBezTo>
                  <a:cubicBezTo>
                    <a:pt x="825" y="729"/>
                    <a:pt x="847" y="725"/>
                    <a:pt x="857" y="723"/>
                  </a:cubicBezTo>
                  <a:cubicBezTo>
                    <a:pt x="860" y="721"/>
                    <a:pt x="864" y="720"/>
                    <a:pt x="866" y="717"/>
                  </a:cubicBezTo>
                  <a:cubicBezTo>
                    <a:pt x="868" y="715"/>
                    <a:pt x="866" y="710"/>
                    <a:pt x="869" y="708"/>
                  </a:cubicBezTo>
                  <a:cubicBezTo>
                    <a:pt x="874" y="704"/>
                    <a:pt x="887" y="702"/>
                    <a:pt x="887" y="702"/>
                  </a:cubicBezTo>
                  <a:cubicBezTo>
                    <a:pt x="909" y="706"/>
                    <a:pt x="912" y="716"/>
                    <a:pt x="890" y="723"/>
                  </a:cubicBezTo>
                  <a:cubicBezTo>
                    <a:pt x="881" y="751"/>
                    <a:pt x="879" y="738"/>
                    <a:pt x="857" y="753"/>
                  </a:cubicBezTo>
                  <a:cubicBezTo>
                    <a:pt x="858" y="758"/>
                    <a:pt x="857" y="764"/>
                    <a:pt x="860" y="768"/>
                  </a:cubicBezTo>
                  <a:cubicBezTo>
                    <a:pt x="862" y="771"/>
                    <a:pt x="868" y="768"/>
                    <a:pt x="869" y="771"/>
                  </a:cubicBezTo>
                  <a:cubicBezTo>
                    <a:pt x="871" y="781"/>
                    <a:pt x="866" y="794"/>
                    <a:pt x="863" y="804"/>
                  </a:cubicBezTo>
                  <a:cubicBezTo>
                    <a:pt x="867" y="816"/>
                    <a:pt x="870" y="811"/>
                    <a:pt x="878" y="819"/>
                  </a:cubicBezTo>
                  <a:lnTo>
                    <a:pt x="899" y="822"/>
                  </a:lnTo>
                  <a:lnTo>
                    <a:pt x="926" y="804"/>
                  </a:lnTo>
                  <a:lnTo>
                    <a:pt x="986" y="765"/>
                  </a:lnTo>
                  <a:cubicBezTo>
                    <a:pt x="1007" y="747"/>
                    <a:pt x="996" y="750"/>
                    <a:pt x="1016" y="750"/>
                  </a:cubicBezTo>
                  <a:lnTo>
                    <a:pt x="1037" y="744"/>
                  </a:lnTo>
                  <a:lnTo>
                    <a:pt x="1070" y="705"/>
                  </a:lnTo>
                  <a:lnTo>
                    <a:pt x="1091" y="678"/>
                  </a:lnTo>
                  <a:lnTo>
                    <a:pt x="1106" y="648"/>
                  </a:lnTo>
                  <a:lnTo>
                    <a:pt x="1121" y="630"/>
                  </a:lnTo>
                  <a:lnTo>
                    <a:pt x="1142" y="618"/>
                  </a:lnTo>
                  <a:lnTo>
                    <a:pt x="1166" y="609"/>
                  </a:lnTo>
                  <a:lnTo>
                    <a:pt x="1184" y="585"/>
                  </a:lnTo>
                  <a:lnTo>
                    <a:pt x="1184" y="546"/>
                  </a:lnTo>
                  <a:lnTo>
                    <a:pt x="1193" y="522"/>
                  </a:lnTo>
                  <a:lnTo>
                    <a:pt x="1202" y="492"/>
                  </a:lnTo>
                  <a:lnTo>
                    <a:pt x="1223" y="465"/>
                  </a:lnTo>
                  <a:lnTo>
                    <a:pt x="1232" y="435"/>
                  </a:ln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32" name="Freeform 35"/>
            <p:cNvSpPr>
              <a:spLocks/>
            </p:cNvSpPr>
            <p:nvPr/>
          </p:nvSpPr>
          <p:spPr bwMode="ltGray">
            <a:xfrm>
              <a:off x="2084" y="2045"/>
              <a:ext cx="38" cy="34"/>
            </a:xfrm>
            <a:custGeom>
              <a:avLst/>
              <a:gdLst>
                <a:gd name="T0" fmla="*/ 4 w 38"/>
                <a:gd name="T1" fmla="*/ 12 h 34"/>
                <a:gd name="T2" fmla="*/ 18 w 38"/>
                <a:gd name="T3" fmla="*/ 0 h 34"/>
                <a:gd name="T4" fmla="*/ 38 w 38"/>
                <a:gd name="T5" fmla="*/ 8 h 34"/>
                <a:gd name="T6" fmla="*/ 30 w 38"/>
                <a:gd name="T7" fmla="*/ 34 h 34"/>
                <a:gd name="T8" fmla="*/ 14 w 38"/>
                <a:gd name="T9" fmla="*/ 20 h 34"/>
                <a:gd name="T10" fmla="*/ 0 w 38"/>
                <a:gd name="T11" fmla="*/ 18 h 34"/>
                <a:gd name="T12" fmla="*/ 4 w 38"/>
                <a:gd name="T13" fmla="*/ 12 h 3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8" h="34">
                  <a:moveTo>
                    <a:pt x="4" y="12"/>
                  </a:moveTo>
                  <a:cubicBezTo>
                    <a:pt x="7" y="4"/>
                    <a:pt x="10" y="3"/>
                    <a:pt x="18" y="0"/>
                  </a:cubicBezTo>
                  <a:cubicBezTo>
                    <a:pt x="25" y="2"/>
                    <a:pt x="30" y="6"/>
                    <a:pt x="38" y="8"/>
                  </a:cubicBezTo>
                  <a:cubicBezTo>
                    <a:pt x="36" y="20"/>
                    <a:pt x="33" y="24"/>
                    <a:pt x="30" y="34"/>
                  </a:cubicBezTo>
                  <a:cubicBezTo>
                    <a:pt x="23" y="30"/>
                    <a:pt x="21" y="24"/>
                    <a:pt x="14" y="20"/>
                  </a:cubicBezTo>
                  <a:cubicBezTo>
                    <a:pt x="8" y="29"/>
                    <a:pt x="5" y="26"/>
                    <a:pt x="0" y="18"/>
                  </a:cubicBezTo>
                  <a:cubicBezTo>
                    <a:pt x="7" y="13"/>
                    <a:pt x="8" y="16"/>
                    <a:pt x="4" y="12"/>
                  </a:cubicBez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33" name="Freeform 36"/>
            <p:cNvSpPr>
              <a:spLocks/>
            </p:cNvSpPr>
            <p:nvPr/>
          </p:nvSpPr>
          <p:spPr bwMode="ltGray">
            <a:xfrm>
              <a:off x="2118" y="2015"/>
              <a:ext cx="32" cy="39"/>
            </a:xfrm>
            <a:custGeom>
              <a:avLst/>
              <a:gdLst>
                <a:gd name="T0" fmla="*/ 6 w 32"/>
                <a:gd name="T1" fmla="*/ 16 h 39"/>
                <a:gd name="T2" fmla="*/ 20 w 32"/>
                <a:gd name="T3" fmla="*/ 4 h 39"/>
                <a:gd name="T4" fmla="*/ 30 w 32"/>
                <a:gd name="T5" fmla="*/ 22 h 39"/>
                <a:gd name="T6" fmla="*/ 32 w 32"/>
                <a:gd name="T7" fmla="*/ 28 h 39"/>
                <a:gd name="T8" fmla="*/ 16 w 32"/>
                <a:gd name="T9" fmla="*/ 36 h 39"/>
                <a:gd name="T10" fmla="*/ 0 w 32"/>
                <a:gd name="T11" fmla="*/ 30 h 39"/>
                <a:gd name="T12" fmla="*/ 6 w 32"/>
                <a:gd name="T13" fmla="*/ 16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 h="39">
                  <a:moveTo>
                    <a:pt x="6" y="16"/>
                  </a:moveTo>
                  <a:cubicBezTo>
                    <a:pt x="9" y="8"/>
                    <a:pt x="12" y="7"/>
                    <a:pt x="20" y="4"/>
                  </a:cubicBezTo>
                  <a:cubicBezTo>
                    <a:pt x="29" y="13"/>
                    <a:pt x="25" y="7"/>
                    <a:pt x="30" y="22"/>
                  </a:cubicBezTo>
                  <a:cubicBezTo>
                    <a:pt x="31" y="24"/>
                    <a:pt x="32" y="28"/>
                    <a:pt x="32" y="28"/>
                  </a:cubicBezTo>
                  <a:cubicBezTo>
                    <a:pt x="27" y="35"/>
                    <a:pt x="25" y="39"/>
                    <a:pt x="16" y="36"/>
                  </a:cubicBezTo>
                  <a:cubicBezTo>
                    <a:pt x="7" y="39"/>
                    <a:pt x="5" y="38"/>
                    <a:pt x="0" y="30"/>
                  </a:cubicBezTo>
                  <a:cubicBezTo>
                    <a:pt x="1" y="27"/>
                    <a:pt x="11" y="0"/>
                    <a:pt x="6" y="16"/>
                  </a:cubicBezTo>
                  <a:close/>
                </a:path>
              </a:pathLst>
            </a:custGeom>
            <a:solidFill>
              <a:schemeClr val="bg2"/>
            </a:solidFill>
            <a:ln>
              <a:noFill/>
            </a:ln>
            <a:effectLst/>
            <a:extLst>
              <a:ext uri="{91240B29-F687-4F45-9708-019B960494DF}">
                <a14:hiddenLine xmlns:a14="http://schemas.microsoft.com/office/drawing/2010/main" w="9525">
                  <a:solidFill>
                    <a:srgbClr val="9F8B4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34" name="Freeform 37"/>
            <p:cNvSpPr>
              <a:spLocks/>
            </p:cNvSpPr>
            <p:nvPr/>
          </p:nvSpPr>
          <p:spPr bwMode="ltGray">
            <a:xfrm>
              <a:off x="1610" y="2420"/>
              <a:ext cx="35" cy="38"/>
            </a:xfrm>
            <a:custGeom>
              <a:avLst/>
              <a:gdLst>
                <a:gd name="T0" fmla="*/ 10 w 35"/>
                <a:gd name="T1" fmla="*/ 32 h 38"/>
                <a:gd name="T2" fmla="*/ 1 w 35"/>
                <a:gd name="T3" fmla="*/ 20 h 38"/>
                <a:gd name="T4" fmla="*/ 9 w 35"/>
                <a:gd name="T5" fmla="*/ 0 h 38"/>
                <a:gd name="T6" fmla="*/ 31 w 35"/>
                <a:gd name="T7" fmla="*/ 20 h 38"/>
                <a:gd name="T8" fmla="*/ 21 w 35"/>
                <a:gd name="T9" fmla="*/ 38 h 38"/>
                <a:gd name="T10" fmla="*/ 10 w 35"/>
                <a:gd name="T11" fmla="*/ 32 h 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5" h="38">
                  <a:moveTo>
                    <a:pt x="10" y="32"/>
                  </a:moveTo>
                  <a:cubicBezTo>
                    <a:pt x="5" y="28"/>
                    <a:pt x="4" y="25"/>
                    <a:pt x="1" y="20"/>
                  </a:cubicBezTo>
                  <a:cubicBezTo>
                    <a:pt x="0" y="13"/>
                    <a:pt x="3" y="4"/>
                    <a:pt x="9" y="0"/>
                  </a:cubicBezTo>
                  <a:cubicBezTo>
                    <a:pt x="35" y="4"/>
                    <a:pt x="16" y="9"/>
                    <a:pt x="31" y="20"/>
                  </a:cubicBezTo>
                  <a:cubicBezTo>
                    <a:pt x="30" y="28"/>
                    <a:pt x="27" y="33"/>
                    <a:pt x="21" y="38"/>
                  </a:cubicBezTo>
                  <a:cubicBezTo>
                    <a:pt x="18" y="37"/>
                    <a:pt x="10" y="23"/>
                    <a:pt x="10" y="32"/>
                  </a:cubicBez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35" name="Freeform 38"/>
            <p:cNvSpPr>
              <a:spLocks/>
            </p:cNvSpPr>
            <p:nvPr/>
          </p:nvSpPr>
          <p:spPr bwMode="ltGray">
            <a:xfrm>
              <a:off x="1543" y="2285"/>
              <a:ext cx="53" cy="110"/>
            </a:xfrm>
            <a:custGeom>
              <a:avLst/>
              <a:gdLst>
                <a:gd name="T0" fmla="*/ 38 w 53"/>
                <a:gd name="T1" fmla="*/ 65 h 110"/>
                <a:gd name="T2" fmla="*/ 46 w 53"/>
                <a:gd name="T3" fmla="*/ 35 h 110"/>
                <a:gd name="T4" fmla="*/ 50 w 53"/>
                <a:gd name="T5" fmla="*/ 15 h 110"/>
                <a:gd name="T6" fmla="*/ 52 w 53"/>
                <a:gd name="T7" fmla="*/ 0 h 110"/>
                <a:gd name="T8" fmla="*/ 37 w 53"/>
                <a:gd name="T9" fmla="*/ 6 h 110"/>
                <a:gd name="T10" fmla="*/ 22 w 53"/>
                <a:gd name="T11" fmla="*/ 23 h 110"/>
                <a:gd name="T12" fmla="*/ 25 w 53"/>
                <a:gd name="T13" fmla="*/ 45 h 110"/>
                <a:gd name="T14" fmla="*/ 11 w 53"/>
                <a:gd name="T15" fmla="*/ 68 h 110"/>
                <a:gd name="T16" fmla="*/ 2 w 53"/>
                <a:gd name="T17" fmla="*/ 93 h 110"/>
                <a:gd name="T18" fmla="*/ 11 w 53"/>
                <a:gd name="T19" fmla="*/ 110 h 110"/>
                <a:gd name="T20" fmla="*/ 22 w 53"/>
                <a:gd name="T21" fmla="*/ 99 h 110"/>
                <a:gd name="T22" fmla="*/ 23 w 53"/>
                <a:gd name="T23" fmla="*/ 83 h 110"/>
                <a:gd name="T24" fmla="*/ 31 w 53"/>
                <a:gd name="T25" fmla="*/ 66 h 110"/>
                <a:gd name="T26" fmla="*/ 38 w 53"/>
                <a:gd name="T27" fmla="*/ 65 h 11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3" h="110">
                  <a:moveTo>
                    <a:pt x="38" y="65"/>
                  </a:moveTo>
                  <a:cubicBezTo>
                    <a:pt x="37" y="51"/>
                    <a:pt x="34" y="42"/>
                    <a:pt x="46" y="35"/>
                  </a:cubicBezTo>
                  <a:cubicBezTo>
                    <a:pt x="52" y="25"/>
                    <a:pt x="52" y="28"/>
                    <a:pt x="50" y="15"/>
                  </a:cubicBezTo>
                  <a:cubicBezTo>
                    <a:pt x="53" y="10"/>
                    <a:pt x="53" y="6"/>
                    <a:pt x="52" y="0"/>
                  </a:cubicBezTo>
                  <a:cubicBezTo>
                    <a:pt x="46" y="2"/>
                    <a:pt x="42" y="2"/>
                    <a:pt x="37" y="6"/>
                  </a:cubicBezTo>
                  <a:cubicBezTo>
                    <a:pt x="33" y="12"/>
                    <a:pt x="28" y="19"/>
                    <a:pt x="22" y="23"/>
                  </a:cubicBezTo>
                  <a:cubicBezTo>
                    <a:pt x="19" y="30"/>
                    <a:pt x="22" y="38"/>
                    <a:pt x="25" y="45"/>
                  </a:cubicBezTo>
                  <a:cubicBezTo>
                    <a:pt x="23" y="54"/>
                    <a:pt x="20" y="65"/>
                    <a:pt x="11" y="68"/>
                  </a:cubicBezTo>
                  <a:cubicBezTo>
                    <a:pt x="7" y="76"/>
                    <a:pt x="8" y="86"/>
                    <a:pt x="2" y="93"/>
                  </a:cubicBezTo>
                  <a:cubicBezTo>
                    <a:pt x="0" y="103"/>
                    <a:pt x="2" y="106"/>
                    <a:pt x="11" y="110"/>
                  </a:cubicBezTo>
                  <a:cubicBezTo>
                    <a:pt x="18" y="108"/>
                    <a:pt x="19" y="106"/>
                    <a:pt x="22" y="99"/>
                  </a:cubicBezTo>
                  <a:cubicBezTo>
                    <a:pt x="24" y="84"/>
                    <a:pt x="32" y="101"/>
                    <a:pt x="23" y="83"/>
                  </a:cubicBezTo>
                  <a:cubicBezTo>
                    <a:pt x="25" y="77"/>
                    <a:pt x="28" y="72"/>
                    <a:pt x="31" y="66"/>
                  </a:cubicBezTo>
                  <a:cubicBezTo>
                    <a:pt x="34" y="72"/>
                    <a:pt x="38" y="72"/>
                    <a:pt x="38" y="65"/>
                  </a:cubicBez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36" name="Freeform 39"/>
            <p:cNvSpPr>
              <a:spLocks/>
            </p:cNvSpPr>
            <p:nvPr/>
          </p:nvSpPr>
          <p:spPr bwMode="ltGray">
            <a:xfrm>
              <a:off x="47" y="3743"/>
              <a:ext cx="261" cy="390"/>
            </a:xfrm>
            <a:custGeom>
              <a:avLst/>
              <a:gdLst>
                <a:gd name="T0" fmla="*/ 63 w 261"/>
                <a:gd name="T1" fmla="*/ 78 h 390"/>
                <a:gd name="T2" fmla="*/ 75 w 261"/>
                <a:gd name="T3" fmla="*/ 63 h 390"/>
                <a:gd name="T4" fmla="*/ 150 w 261"/>
                <a:gd name="T5" fmla="*/ 6 h 390"/>
                <a:gd name="T6" fmla="*/ 204 w 261"/>
                <a:gd name="T7" fmla="*/ 9 h 390"/>
                <a:gd name="T8" fmla="*/ 231 w 261"/>
                <a:gd name="T9" fmla="*/ 0 h 390"/>
                <a:gd name="T10" fmla="*/ 261 w 261"/>
                <a:gd name="T11" fmla="*/ 24 h 390"/>
                <a:gd name="T12" fmla="*/ 243 w 261"/>
                <a:gd name="T13" fmla="*/ 51 h 390"/>
                <a:gd name="T14" fmla="*/ 213 w 261"/>
                <a:gd name="T15" fmla="*/ 114 h 390"/>
                <a:gd name="T16" fmla="*/ 195 w 261"/>
                <a:gd name="T17" fmla="*/ 159 h 390"/>
                <a:gd name="T18" fmla="*/ 165 w 261"/>
                <a:gd name="T19" fmla="*/ 204 h 390"/>
                <a:gd name="T20" fmla="*/ 120 w 261"/>
                <a:gd name="T21" fmla="*/ 309 h 390"/>
                <a:gd name="T22" fmla="*/ 78 w 261"/>
                <a:gd name="T23" fmla="*/ 360 h 390"/>
                <a:gd name="T24" fmla="*/ 54 w 261"/>
                <a:gd name="T25" fmla="*/ 390 h 390"/>
                <a:gd name="T26" fmla="*/ 48 w 261"/>
                <a:gd name="T27" fmla="*/ 354 h 390"/>
                <a:gd name="T28" fmla="*/ 30 w 261"/>
                <a:gd name="T29" fmla="*/ 297 h 390"/>
                <a:gd name="T30" fmla="*/ 15 w 261"/>
                <a:gd name="T31" fmla="*/ 261 h 390"/>
                <a:gd name="T32" fmla="*/ 9 w 261"/>
                <a:gd name="T33" fmla="*/ 243 h 390"/>
                <a:gd name="T34" fmla="*/ 9 w 261"/>
                <a:gd name="T35" fmla="*/ 183 h 390"/>
                <a:gd name="T36" fmla="*/ 0 w 261"/>
                <a:gd name="T37" fmla="*/ 153 h 390"/>
                <a:gd name="T38" fmla="*/ 42 w 261"/>
                <a:gd name="T39" fmla="*/ 102 h 390"/>
                <a:gd name="T40" fmla="*/ 63 w 261"/>
                <a:gd name="T41" fmla="*/ 78 h 39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61" h="390">
                  <a:moveTo>
                    <a:pt x="63" y="78"/>
                  </a:moveTo>
                  <a:cubicBezTo>
                    <a:pt x="70" y="58"/>
                    <a:pt x="60" y="80"/>
                    <a:pt x="75" y="63"/>
                  </a:cubicBezTo>
                  <a:cubicBezTo>
                    <a:pt x="101" y="33"/>
                    <a:pt x="111" y="19"/>
                    <a:pt x="150" y="6"/>
                  </a:cubicBezTo>
                  <a:cubicBezTo>
                    <a:pt x="166" y="7"/>
                    <a:pt x="188" y="14"/>
                    <a:pt x="204" y="9"/>
                  </a:cubicBezTo>
                  <a:cubicBezTo>
                    <a:pt x="213" y="6"/>
                    <a:pt x="231" y="0"/>
                    <a:pt x="231" y="0"/>
                  </a:cubicBezTo>
                  <a:cubicBezTo>
                    <a:pt x="249" y="4"/>
                    <a:pt x="255" y="6"/>
                    <a:pt x="261" y="24"/>
                  </a:cubicBezTo>
                  <a:cubicBezTo>
                    <a:pt x="257" y="36"/>
                    <a:pt x="248" y="40"/>
                    <a:pt x="243" y="51"/>
                  </a:cubicBezTo>
                  <a:cubicBezTo>
                    <a:pt x="233" y="72"/>
                    <a:pt x="222" y="93"/>
                    <a:pt x="213" y="114"/>
                  </a:cubicBezTo>
                  <a:cubicBezTo>
                    <a:pt x="206" y="129"/>
                    <a:pt x="203" y="144"/>
                    <a:pt x="195" y="159"/>
                  </a:cubicBezTo>
                  <a:cubicBezTo>
                    <a:pt x="186" y="175"/>
                    <a:pt x="169" y="186"/>
                    <a:pt x="165" y="204"/>
                  </a:cubicBezTo>
                  <a:cubicBezTo>
                    <a:pt x="159" y="229"/>
                    <a:pt x="146" y="300"/>
                    <a:pt x="120" y="309"/>
                  </a:cubicBezTo>
                  <a:cubicBezTo>
                    <a:pt x="108" y="327"/>
                    <a:pt x="92" y="343"/>
                    <a:pt x="78" y="360"/>
                  </a:cubicBezTo>
                  <a:cubicBezTo>
                    <a:pt x="69" y="371"/>
                    <a:pt x="66" y="386"/>
                    <a:pt x="54" y="390"/>
                  </a:cubicBezTo>
                  <a:cubicBezTo>
                    <a:pt x="46" y="378"/>
                    <a:pt x="51" y="370"/>
                    <a:pt x="48" y="354"/>
                  </a:cubicBezTo>
                  <a:cubicBezTo>
                    <a:pt x="44" y="335"/>
                    <a:pt x="36" y="316"/>
                    <a:pt x="30" y="297"/>
                  </a:cubicBezTo>
                  <a:cubicBezTo>
                    <a:pt x="26" y="285"/>
                    <a:pt x="19" y="273"/>
                    <a:pt x="15" y="261"/>
                  </a:cubicBezTo>
                  <a:cubicBezTo>
                    <a:pt x="13" y="255"/>
                    <a:pt x="9" y="243"/>
                    <a:pt x="9" y="243"/>
                  </a:cubicBezTo>
                  <a:cubicBezTo>
                    <a:pt x="2" y="177"/>
                    <a:pt x="9" y="259"/>
                    <a:pt x="9" y="183"/>
                  </a:cubicBezTo>
                  <a:cubicBezTo>
                    <a:pt x="9" y="173"/>
                    <a:pt x="0" y="153"/>
                    <a:pt x="0" y="153"/>
                  </a:cubicBezTo>
                  <a:cubicBezTo>
                    <a:pt x="8" y="130"/>
                    <a:pt x="22" y="115"/>
                    <a:pt x="42" y="102"/>
                  </a:cubicBezTo>
                  <a:cubicBezTo>
                    <a:pt x="46" y="90"/>
                    <a:pt x="54" y="87"/>
                    <a:pt x="63" y="7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37" name="Freeform 40"/>
            <p:cNvSpPr>
              <a:spLocks/>
            </p:cNvSpPr>
            <p:nvPr/>
          </p:nvSpPr>
          <p:spPr bwMode="ltGray">
            <a:xfrm>
              <a:off x="0" y="0"/>
              <a:ext cx="2934" cy="3703"/>
            </a:xfrm>
            <a:custGeom>
              <a:avLst/>
              <a:gdLst>
                <a:gd name="T0" fmla="*/ 77 w 2934"/>
                <a:gd name="T1" fmla="*/ 3626 h 3703"/>
                <a:gd name="T2" fmla="*/ 146 w 2934"/>
                <a:gd name="T3" fmla="*/ 3494 h 3703"/>
                <a:gd name="T4" fmla="*/ 179 w 2934"/>
                <a:gd name="T5" fmla="*/ 3443 h 3703"/>
                <a:gd name="T6" fmla="*/ 263 w 2934"/>
                <a:gd name="T7" fmla="*/ 3308 h 3703"/>
                <a:gd name="T8" fmla="*/ 353 w 2934"/>
                <a:gd name="T9" fmla="*/ 3170 h 3703"/>
                <a:gd name="T10" fmla="*/ 383 w 2934"/>
                <a:gd name="T11" fmla="*/ 3104 h 3703"/>
                <a:gd name="T12" fmla="*/ 419 w 2934"/>
                <a:gd name="T13" fmla="*/ 3041 h 3703"/>
                <a:gd name="T14" fmla="*/ 452 w 2934"/>
                <a:gd name="T15" fmla="*/ 3008 h 3703"/>
                <a:gd name="T16" fmla="*/ 308 w 2934"/>
                <a:gd name="T17" fmla="*/ 2915 h 3703"/>
                <a:gd name="T18" fmla="*/ 173 w 2934"/>
                <a:gd name="T19" fmla="*/ 2951 h 3703"/>
                <a:gd name="T20" fmla="*/ 416 w 2934"/>
                <a:gd name="T21" fmla="*/ 2837 h 3703"/>
                <a:gd name="T22" fmla="*/ 368 w 2934"/>
                <a:gd name="T23" fmla="*/ 2696 h 3703"/>
                <a:gd name="T24" fmla="*/ 317 w 2934"/>
                <a:gd name="T25" fmla="*/ 2657 h 3703"/>
                <a:gd name="T26" fmla="*/ 419 w 2934"/>
                <a:gd name="T27" fmla="*/ 2615 h 3703"/>
                <a:gd name="T28" fmla="*/ 311 w 2934"/>
                <a:gd name="T29" fmla="*/ 2330 h 3703"/>
                <a:gd name="T30" fmla="*/ 188 w 2934"/>
                <a:gd name="T31" fmla="*/ 2090 h 3703"/>
                <a:gd name="T32" fmla="*/ 311 w 2934"/>
                <a:gd name="T33" fmla="*/ 1925 h 3703"/>
                <a:gd name="T34" fmla="*/ 407 w 2934"/>
                <a:gd name="T35" fmla="*/ 1922 h 3703"/>
                <a:gd name="T36" fmla="*/ 572 w 2934"/>
                <a:gd name="T37" fmla="*/ 1817 h 3703"/>
                <a:gd name="T38" fmla="*/ 590 w 2934"/>
                <a:gd name="T39" fmla="*/ 1727 h 3703"/>
                <a:gd name="T40" fmla="*/ 395 w 2934"/>
                <a:gd name="T41" fmla="*/ 1646 h 3703"/>
                <a:gd name="T42" fmla="*/ 152 w 2934"/>
                <a:gd name="T43" fmla="*/ 1673 h 3703"/>
                <a:gd name="T44" fmla="*/ 149 w 2934"/>
                <a:gd name="T45" fmla="*/ 1538 h 3703"/>
                <a:gd name="T46" fmla="*/ 71 w 2934"/>
                <a:gd name="T47" fmla="*/ 1367 h 3703"/>
                <a:gd name="T48" fmla="*/ 245 w 2934"/>
                <a:gd name="T49" fmla="*/ 1379 h 3703"/>
                <a:gd name="T50" fmla="*/ 470 w 2934"/>
                <a:gd name="T51" fmla="*/ 1217 h 3703"/>
                <a:gd name="T52" fmla="*/ 668 w 2934"/>
                <a:gd name="T53" fmla="*/ 1139 h 3703"/>
                <a:gd name="T54" fmla="*/ 593 w 2934"/>
                <a:gd name="T55" fmla="*/ 1334 h 3703"/>
                <a:gd name="T56" fmla="*/ 593 w 2934"/>
                <a:gd name="T57" fmla="*/ 1460 h 3703"/>
                <a:gd name="T58" fmla="*/ 611 w 2934"/>
                <a:gd name="T59" fmla="*/ 1469 h 3703"/>
                <a:gd name="T60" fmla="*/ 947 w 2934"/>
                <a:gd name="T61" fmla="*/ 1361 h 3703"/>
                <a:gd name="T62" fmla="*/ 1109 w 2934"/>
                <a:gd name="T63" fmla="*/ 1424 h 3703"/>
                <a:gd name="T64" fmla="*/ 1058 w 2934"/>
                <a:gd name="T65" fmla="*/ 1580 h 3703"/>
                <a:gd name="T66" fmla="*/ 983 w 2934"/>
                <a:gd name="T67" fmla="*/ 1670 h 3703"/>
                <a:gd name="T68" fmla="*/ 1055 w 2934"/>
                <a:gd name="T69" fmla="*/ 1712 h 3703"/>
                <a:gd name="T70" fmla="*/ 1214 w 2934"/>
                <a:gd name="T71" fmla="*/ 1736 h 3703"/>
                <a:gd name="T72" fmla="*/ 1259 w 2934"/>
                <a:gd name="T73" fmla="*/ 1898 h 3703"/>
                <a:gd name="T74" fmla="*/ 1208 w 2934"/>
                <a:gd name="T75" fmla="*/ 1931 h 3703"/>
                <a:gd name="T76" fmla="*/ 1205 w 2934"/>
                <a:gd name="T77" fmla="*/ 2105 h 3703"/>
                <a:gd name="T78" fmla="*/ 1184 w 2934"/>
                <a:gd name="T79" fmla="*/ 2285 h 3703"/>
                <a:gd name="T80" fmla="*/ 1148 w 2934"/>
                <a:gd name="T81" fmla="*/ 2333 h 3703"/>
                <a:gd name="T82" fmla="*/ 1280 w 2934"/>
                <a:gd name="T83" fmla="*/ 2267 h 3703"/>
                <a:gd name="T84" fmla="*/ 1316 w 2934"/>
                <a:gd name="T85" fmla="*/ 2267 h 3703"/>
                <a:gd name="T86" fmla="*/ 1361 w 2934"/>
                <a:gd name="T87" fmla="*/ 2261 h 3703"/>
                <a:gd name="T88" fmla="*/ 1415 w 2934"/>
                <a:gd name="T89" fmla="*/ 2234 h 3703"/>
                <a:gd name="T90" fmla="*/ 1616 w 2934"/>
                <a:gd name="T91" fmla="*/ 2060 h 3703"/>
                <a:gd name="T92" fmla="*/ 1595 w 2934"/>
                <a:gd name="T93" fmla="*/ 1832 h 3703"/>
                <a:gd name="T94" fmla="*/ 1433 w 2934"/>
                <a:gd name="T95" fmla="*/ 1544 h 3703"/>
                <a:gd name="T96" fmla="*/ 1391 w 2934"/>
                <a:gd name="T97" fmla="*/ 1406 h 3703"/>
                <a:gd name="T98" fmla="*/ 1604 w 2934"/>
                <a:gd name="T99" fmla="*/ 1304 h 3703"/>
                <a:gd name="T100" fmla="*/ 1679 w 2934"/>
                <a:gd name="T101" fmla="*/ 1121 h 3703"/>
                <a:gd name="T102" fmla="*/ 1829 w 2934"/>
                <a:gd name="T103" fmla="*/ 1004 h 3703"/>
                <a:gd name="T104" fmla="*/ 1991 w 2934"/>
                <a:gd name="T105" fmla="*/ 842 h 3703"/>
                <a:gd name="T106" fmla="*/ 2036 w 2934"/>
                <a:gd name="T107" fmla="*/ 899 h 3703"/>
                <a:gd name="T108" fmla="*/ 2267 w 2934"/>
                <a:gd name="T109" fmla="*/ 911 h 3703"/>
                <a:gd name="T110" fmla="*/ 2534 w 2934"/>
                <a:gd name="T111" fmla="*/ 647 h 3703"/>
                <a:gd name="T112" fmla="*/ 2768 w 2934"/>
                <a:gd name="T113" fmla="*/ 347 h 3703"/>
                <a:gd name="T114" fmla="*/ 2855 w 2934"/>
                <a:gd name="T115" fmla="*/ 155 h 370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934" h="3703">
                  <a:moveTo>
                    <a:pt x="2934" y="0"/>
                  </a:moveTo>
                  <a:lnTo>
                    <a:pt x="0" y="0"/>
                  </a:lnTo>
                  <a:lnTo>
                    <a:pt x="0" y="3703"/>
                  </a:lnTo>
                  <a:lnTo>
                    <a:pt x="65" y="3665"/>
                  </a:lnTo>
                  <a:lnTo>
                    <a:pt x="77" y="3626"/>
                  </a:lnTo>
                  <a:lnTo>
                    <a:pt x="107" y="3629"/>
                  </a:lnTo>
                  <a:lnTo>
                    <a:pt x="116" y="3590"/>
                  </a:lnTo>
                  <a:lnTo>
                    <a:pt x="143" y="3578"/>
                  </a:lnTo>
                  <a:lnTo>
                    <a:pt x="164" y="3506"/>
                  </a:lnTo>
                  <a:lnTo>
                    <a:pt x="146" y="3494"/>
                  </a:lnTo>
                  <a:lnTo>
                    <a:pt x="140" y="3479"/>
                  </a:lnTo>
                  <a:lnTo>
                    <a:pt x="158" y="3467"/>
                  </a:lnTo>
                  <a:lnTo>
                    <a:pt x="167" y="3485"/>
                  </a:lnTo>
                  <a:lnTo>
                    <a:pt x="185" y="3482"/>
                  </a:lnTo>
                  <a:lnTo>
                    <a:pt x="179" y="3443"/>
                  </a:lnTo>
                  <a:lnTo>
                    <a:pt x="209" y="3419"/>
                  </a:lnTo>
                  <a:lnTo>
                    <a:pt x="215" y="3374"/>
                  </a:lnTo>
                  <a:lnTo>
                    <a:pt x="239" y="3356"/>
                  </a:lnTo>
                  <a:lnTo>
                    <a:pt x="263" y="3335"/>
                  </a:lnTo>
                  <a:lnTo>
                    <a:pt x="263" y="3308"/>
                  </a:lnTo>
                  <a:lnTo>
                    <a:pt x="284" y="3251"/>
                  </a:lnTo>
                  <a:lnTo>
                    <a:pt x="329" y="3284"/>
                  </a:lnTo>
                  <a:lnTo>
                    <a:pt x="347" y="3242"/>
                  </a:lnTo>
                  <a:lnTo>
                    <a:pt x="359" y="3203"/>
                  </a:lnTo>
                  <a:lnTo>
                    <a:pt x="353" y="3170"/>
                  </a:lnTo>
                  <a:lnTo>
                    <a:pt x="371" y="3140"/>
                  </a:lnTo>
                  <a:lnTo>
                    <a:pt x="359" y="3125"/>
                  </a:lnTo>
                  <a:lnTo>
                    <a:pt x="341" y="3107"/>
                  </a:lnTo>
                  <a:lnTo>
                    <a:pt x="374" y="3083"/>
                  </a:lnTo>
                  <a:lnTo>
                    <a:pt x="383" y="3104"/>
                  </a:lnTo>
                  <a:lnTo>
                    <a:pt x="404" y="3104"/>
                  </a:lnTo>
                  <a:lnTo>
                    <a:pt x="425" y="3071"/>
                  </a:lnTo>
                  <a:lnTo>
                    <a:pt x="446" y="3041"/>
                  </a:lnTo>
                  <a:lnTo>
                    <a:pt x="443" y="3035"/>
                  </a:lnTo>
                  <a:lnTo>
                    <a:pt x="419" y="3041"/>
                  </a:lnTo>
                  <a:lnTo>
                    <a:pt x="371" y="3044"/>
                  </a:lnTo>
                  <a:lnTo>
                    <a:pt x="371" y="3032"/>
                  </a:lnTo>
                  <a:lnTo>
                    <a:pt x="392" y="3029"/>
                  </a:lnTo>
                  <a:lnTo>
                    <a:pt x="413" y="3017"/>
                  </a:lnTo>
                  <a:lnTo>
                    <a:pt x="452" y="3008"/>
                  </a:lnTo>
                  <a:lnTo>
                    <a:pt x="470" y="2999"/>
                  </a:lnTo>
                  <a:lnTo>
                    <a:pt x="401" y="2978"/>
                  </a:lnTo>
                  <a:lnTo>
                    <a:pt x="374" y="2942"/>
                  </a:lnTo>
                  <a:lnTo>
                    <a:pt x="344" y="2918"/>
                  </a:lnTo>
                  <a:lnTo>
                    <a:pt x="308" y="2915"/>
                  </a:lnTo>
                  <a:lnTo>
                    <a:pt x="296" y="2942"/>
                  </a:lnTo>
                  <a:lnTo>
                    <a:pt x="260" y="2954"/>
                  </a:lnTo>
                  <a:lnTo>
                    <a:pt x="245" y="2936"/>
                  </a:lnTo>
                  <a:lnTo>
                    <a:pt x="227" y="2936"/>
                  </a:lnTo>
                  <a:lnTo>
                    <a:pt x="173" y="2951"/>
                  </a:lnTo>
                  <a:lnTo>
                    <a:pt x="215" y="2921"/>
                  </a:lnTo>
                  <a:lnTo>
                    <a:pt x="275" y="2909"/>
                  </a:lnTo>
                  <a:lnTo>
                    <a:pt x="320" y="2873"/>
                  </a:lnTo>
                  <a:lnTo>
                    <a:pt x="365" y="2840"/>
                  </a:lnTo>
                  <a:lnTo>
                    <a:pt x="416" y="2837"/>
                  </a:lnTo>
                  <a:lnTo>
                    <a:pt x="428" y="2825"/>
                  </a:lnTo>
                  <a:lnTo>
                    <a:pt x="452" y="2822"/>
                  </a:lnTo>
                  <a:lnTo>
                    <a:pt x="437" y="2780"/>
                  </a:lnTo>
                  <a:lnTo>
                    <a:pt x="407" y="2738"/>
                  </a:lnTo>
                  <a:lnTo>
                    <a:pt x="368" y="2696"/>
                  </a:lnTo>
                  <a:lnTo>
                    <a:pt x="311" y="2672"/>
                  </a:lnTo>
                  <a:lnTo>
                    <a:pt x="269" y="2636"/>
                  </a:lnTo>
                  <a:lnTo>
                    <a:pt x="233" y="2597"/>
                  </a:lnTo>
                  <a:lnTo>
                    <a:pt x="284" y="2615"/>
                  </a:lnTo>
                  <a:lnTo>
                    <a:pt x="317" y="2657"/>
                  </a:lnTo>
                  <a:lnTo>
                    <a:pt x="377" y="2669"/>
                  </a:lnTo>
                  <a:lnTo>
                    <a:pt x="434" y="2702"/>
                  </a:lnTo>
                  <a:lnTo>
                    <a:pt x="464" y="2693"/>
                  </a:lnTo>
                  <a:lnTo>
                    <a:pt x="455" y="2648"/>
                  </a:lnTo>
                  <a:lnTo>
                    <a:pt x="419" y="2615"/>
                  </a:lnTo>
                  <a:lnTo>
                    <a:pt x="410" y="2588"/>
                  </a:lnTo>
                  <a:lnTo>
                    <a:pt x="383" y="2558"/>
                  </a:lnTo>
                  <a:lnTo>
                    <a:pt x="338" y="2525"/>
                  </a:lnTo>
                  <a:lnTo>
                    <a:pt x="335" y="2432"/>
                  </a:lnTo>
                  <a:lnTo>
                    <a:pt x="311" y="2330"/>
                  </a:lnTo>
                  <a:lnTo>
                    <a:pt x="275" y="2231"/>
                  </a:lnTo>
                  <a:lnTo>
                    <a:pt x="191" y="2165"/>
                  </a:lnTo>
                  <a:lnTo>
                    <a:pt x="170" y="2168"/>
                  </a:lnTo>
                  <a:lnTo>
                    <a:pt x="161" y="2105"/>
                  </a:lnTo>
                  <a:lnTo>
                    <a:pt x="188" y="2090"/>
                  </a:lnTo>
                  <a:lnTo>
                    <a:pt x="269" y="1979"/>
                  </a:lnTo>
                  <a:lnTo>
                    <a:pt x="314" y="1961"/>
                  </a:lnTo>
                  <a:lnTo>
                    <a:pt x="332" y="1949"/>
                  </a:lnTo>
                  <a:lnTo>
                    <a:pt x="311" y="1943"/>
                  </a:lnTo>
                  <a:lnTo>
                    <a:pt x="311" y="1925"/>
                  </a:lnTo>
                  <a:lnTo>
                    <a:pt x="329" y="1907"/>
                  </a:lnTo>
                  <a:lnTo>
                    <a:pt x="365" y="1904"/>
                  </a:lnTo>
                  <a:lnTo>
                    <a:pt x="362" y="1931"/>
                  </a:lnTo>
                  <a:lnTo>
                    <a:pt x="374" y="1940"/>
                  </a:lnTo>
                  <a:lnTo>
                    <a:pt x="407" y="1922"/>
                  </a:lnTo>
                  <a:lnTo>
                    <a:pt x="410" y="1877"/>
                  </a:lnTo>
                  <a:lnTo>
                    <a:pt x="428" y="1868"/>
                  </a:lnTo>
                  <a:lnTo>
                    <a:pt x="431" y="1844"/>
                  </a:lnTo>
                  <a:lnTo>
                    <a:pt x="482" y="1838"/>
                  </a:lnTo>
                  <a:lnTo>
                    <a:pt x="572" y="1817"/>
                  </a:lnTo>
                  <a:lnTo>
                    <a:pt x="650" y="1826"/>
                  </a:lnTo>
                  <a:lnTo>
                    <a:pt x="647" y="1775"/>
                  </a:lnTo>
                  <a:lnTo>
                    <a:pt x="683" y="1748"/>
                  </a:lnTo>
                  <a:lnTo>
                    <a:pt x="644" y="1739"/>
                  </a:lnTo>
                  <a:lnTo>
                    <a:pt x="590" y="1727"/>
                  </a:lnTo>
                  <a:lnTo>
                    <a:pt x="557" y="1721"/>
                  </a:lnTo>
                  <a:lnTo>
                    <a:pt x="485" y="1682"/>
                  </a:lnTo>
                  <a:lnTo>
                    <a:pt x="461" y="1640"/>
                  </a:lnTo>
                  <a:lnTo>
                    <a:pt x="431" y="1637"/>
                  </a:lnTo>
                  <a:lnTo>
                    <a:pt x="395" y="1646"/>
                  </a:lnTo>
                  <a:lnTo>
                    <a:pt x="338" y="1688"/>
                  </a:lnTo>
                  <a:lnTo>
                    <a:pt x="284" y="1703"/>
                  </a:lnTo>
                  <a:lnTo>
                    <a:pt x="224" y="1736"/>
                  </a:lnTo>
                  <a:lnTo>
                    <a:pt x="197" y="1736"/>
                  </a:lnTo>
                  <a:lnTo>
                    <a:pt x="152" y="1673"/>
                  </a:lnTo>
                  <a:lnTo>
                    <a:pt x="149" y="1646"/>
                  </a:lnTo>
                  <a:lnTo>
                    <a:pt x="164" y="1616"/>
                  </a:lnTo>
                  <a:lnTo>
                    <a:pt x="197" y="1574"/>
                  </a:lnTo>
                  <a:lnTo>
                    <a:pt x="197" y="1559"/>
                  </a:lnTo>
                  <a:lnTo>
                    <a:pt x="149" y="1538"/>
                  </a:lnTo>
                  <a:lnTo>
                    <a:pt x="107" y="1532"/>
                  </a:lnTo>
                  <a:lnTo>
                    <a:pt x="74" y="1532"/>
                  </a:lnTo>
                  <a:lnTo>
                    <a:pt x="56" y="1511"/>
                  </a:lnTo>
                  <a:lnTo>
                    <a:pt x="53" y="1460"/>
                  </a:lnTo>
                  <a:lnTo>
                    <a:pt x="71" y="1367"/>
                  </a:lnTo>
                  <a:lnTo>
                    <a:pt x="104" y="1355"/>
                  </a:lnTo>
                  <a:lnTo>
                    <a:pt x="125" y="1343"/>
                  </a:lnTo>
                  <a:lnTo>
                    <a:pt x="137" y="1373"/>
                  </a:lnTo>
                  <a:lnTo>
                    <a:pt x="197" y="1388"/>
                  </a:lnTo>
                  <a:lnTo>
                    <a:pt x="245" y="1379"/>
                  </a:lnTo>
                  <a:lnTo>
                    <a:pt x="251" y="1334"/>
                  </a:lnTo>
                  <a:lnTo>
                    <a:pt x="302" y="1301"/>
                  </a:lnTo>
                  <a:lnTo>
                    <a:pt x="344" y="1286"/>
                  </a:lnTo>
                  <a:lnTo>
                    <a:pt x="464" y="1238"/>
                  </a:lnTo>
                  <a:lnTo>
                    <a:pt x="470" y="1217"/>
                  </a:lnTo>
                  <a:lnTo>
                    <a:pt x="560" y="1154"/>
                  </a:lnTo>
                  <a:lnTo>
                    <a:pt x="575" y="1130"/>
                  </a:lnTo>
                  <a:lnTo>
                    <a:pt x="605" y="1151"/>
                  </a:lnTo>
                  <a:lnTo>
                    <a:pt x="629" y="1163"/>
                  </a:lnTo>
                  <a:lnTo>
                    <a:pt x="668" y="1139"/>
                  </a:lnTo>
                  <a:lnTo>
                    <a:pt x="674" y="1163"/>
                  </a:lnTo>
                  <a:lnTo>
                    <a:pt x="716" y="1181"/>
                  </a:lnTo>
                  <a:lnTo>
                    <a:pt x="704" y="1220"/>
                  </a:lnTo>
                  <a:lnTo>
                    <a:pt x="647" y="1283"/>
                  </a:lnTo>
                  <a:lnTo>
                    <a:pt x="593" y="1334"/>
                  </a:lnTo>
                  <a:lnTo>
                    <a:pt x="581" y="1370"/>
                  </a:lnTo>
                  <a:lnTo>
                    <a:pt x="593" y="1385"/>
                  </a:lnTo>
                  <a:lnTo>
                    <a:pt x="629" y="1385"/>
                  </a:lnTo>
                  <a:lnTo>
                    <a:pt x="599" y="1430"/>
                  </a:lnTo>
                  <a:lnTo>
                    <a:pt x="593" y="1460"/>
                  </a:lnTo>
                  <a:lnTo>
                    <a:pt x="566" y="1457"/>
                  </a:lnTo>
                  <a:lnTo>
                    <a:pt x="539" y="1475"/>
                  </a:lnTo>
                  <a:lnTo>
                    <a:pt x="536" y="1490"/>
                  </a:lnTo>
                  <a:lnTo>
                    <a:pt x="566" y="1490"/>
                  </a:lnTo>
                  <a:lnTo>
                    <a:pt x="611" y="1469"/>
                  </a:lnTo>
                  <a:lnTo>
                    <a:pt x="659" y="1442"/>
                  </a:lnTo>
                  <a:lnTo>
                    <a:pt x="725" y="1385"/>
                  </a:lnTo>
                  <a:lnTo>
                    <a:pt x="770" y="1385"/>
                  </a:lnTo>
                  <a:lnTo>
                    <a:pt x="845" y="1361"/>
                  </a:lnTo>
                  <a:lnTo>
                    <a:pt x="947" y="1361"/>
                  </a:lnTo>
                  <a:lnTo>
                    <a:pt x="995" y="1391"/>
                  </a:lnTo>
                  <a:lnTo>
                    <a:pt x="998" y="1412"/>
                  </a:lnTo>
                  <a:lnTo>
                    <a:pt x="1019" y="1394"/>
                  </a:lnTo>
                  <a:lnTo>
                    <a:pt x="1055" y="1427"/>
                  </a:lnTo>
                  <a:lnTo>
                    <a:pt x="1109" y="1424"/>
                  </a:lnTo>
                  <a:lnTo>
                    <a:pt x="1094" y="1469"/>
                  </a:lnTo>
                  <a:lnTo>
                    <a:pt x="1082" y="1505"/>
                  </a:lnTo>
                  <a:lnTo>
                    <a:pt x="1073" y="1535"/>
                  </a:lnTo>
                  <a:lnTo>
                    <a:pt x="1091" y="1565"/>
                  </a:lnTo>
                  <a:lnTo>
                    <a:pt x="1058" y="1580"/>
                  </a:lnTo>
                  <a:lnTo>
                    <a:pt x="1040" y="1595"/>
                  </a:lnTo>
                  <a:lnTo>
                    <a:pt x="1013" y="1583"/>
                  </a:lnTo>
                  <a:lnTo>
                    <a:pt x="1013" y="1625"/>
                  </a:lnTo>
                  <a:lnTo>
                    <a:pt x="986" y="1652"/>
                  </a:lnTo>
                  <a:lnTo>
                    <a:pt x="983" y="1670"/>
                  </a:lnTo>
                  <a:lnTo>
                    <a:pt x="1007" y="1673"/>
                  </a:lnTo>
                  <a:lnTo>
                    <a:pt x="1037" y="1667"/>
                  </a:lnTo>
                  <a:lnTo>
                    <a:pt x="1025" y="1694"/>
                  </a:lnTo>
                  <a:lnTo>
                    <a:pt x="1037" y="1709"/>
                  </a:lnTo>
                  <a:lnTo>
                    <a:pt x="1055" y="1712"/>
                  </a:lnTo>
                  <a:lnTo>
                    <a:pt x="1058" y="1727"/>
                  </a:lnTo>
                  <a:lnTo>
                    <a:pt x="1094" y="1703"/>
                  </a:lnTo>
                  <a:lnTo>
                    <a:pt x="1100" y="1676"/>
                  </a:lnTo>
                  <a:lnTo>
                    <a:pt x="1148" y="1730"/>
                  </a:lnTo>
                  <a:lnTo>
                    <a:pt x="1214" y="1736"/>
                  </a:lnTo>
                  <a:lnTo>
                    <a:pt x="1220" y="1754"/>
                  </a:lnTo>
                  <a:lnTo>
                    <a:pt x="1223" y="1781"/>
                  </a:lnTo>
                  <a:lnTo>
                    <a:pt x="1244" y="1838"/>
                  </a:lnTo>
                  <a:lnTo>
                    <a:pt x="1244" y="1856"/>
                  </a:lnTo>
                  <a:lnTo>
                    <a:pt x="1259" y="1898"/>
                  </a:lnTo>
                  <a:lnTo>
                    <a:pt x="1226" y="1883"/>
                  </a:lnTo>
                  <a:lnTo>
                    <a:pt x="1190" y="1883"/>
                  </a:lnTo>
                  <a:lnTo>
                    <a:pt x="1160" y="1898"/>
                  </a:lnTo>
                  <a:lnTo>
                    <a:pt x="1184" y="1928"/>
                  </a:lnTo>
                  <a:lnTo>
                    <a:pt x="1208" y="1931"/>
                  </a:lnTo>
                  <a:lnTo>
                    <a:pt x="1205" y="1949"/>
                  </a:lnTo>
                  <a:lnTo>
                    <a:pt x="1196" y="1982"/>
                  </a:lnTo>
                  <a:lnTo>
                    <a:pt x="1211" y="2039"/>
                  </a:lnTo>
                  <a:lnTo>
                    <a:pt x="1217" y="2072"/>
                  </a:lnTo>
                  <a:lnTo>
                    <a:pt x="1205" y="2105"/>
                  </a:lnTo>
                  <a:lnTo>
                    <a:pt x="1184" y="2150"/>
                  </a:lnTo>
                  <a:lnTo>
                    <a:pt x="1169" y="2210"/>
                  </a:lnTo>
                  <a:lnTo>
                    <a:pt x="1166" y="2246"/>
                  </a:lnTo>
                  <a:lnTo>
                    <a:pt x="1193" y="2255"/>
                  </a:lnTo>
                  <a:lnTo>
                    <a:pt x="1184" y="2285"/>
                  </a:lnTo>
                  <a:lnTo>
                    <a:pt x="1169" y="2270"/>
                  </a:lnTo>
                  <a:lnTo>
                    <a:pt x="1154" y="2261"/>
                  </a:lnTo>
                  <a:lnTo>
                    <a:pt x="1163" y="2306"/>
                  </a:lnTo>
                  <a:lnTo>
                    <a:pt x="1142" y="2312"/>
                  </a:lnTo>
                  <a:lnTo>
                    <a:pt x="1148" y="2333"/>
                  </a:lnTo>
                  <a:lnTo>
                    <a:pt x="1181" y="2306"/>
                  </a:lnTo>
                  <a:lnTo>
                    <a:pt x="1193" y="2318"/>
                  </a:lnTo>
                  <a:lnTo>
                    <a:pt x="1211" y="2297"/>
                  </a:lnTo>
                  <a:lnTo>
                    <a:pt x="1232" y="2309"/>
                  </a:lnTo>
                  <a:lnTo>
                    <a:pt x="1280" y="2267"/>
                  </a:lnTo>
                  <a:lnTo>
                    <a:pt x="1298" y="2258"/>
                  </a:lnTo>
                  <a:lnTo>
                    <a:pt x="1283" y="2294"/>
                  </a:lnTo>
                  <a:lnTo>
                    <a:pt x="1295" y="2306"/>
                  </a:lnTo>
                  <a:lnTo>
                    <a:pt x="1310" y="2297"/>
                  </a:lnTo>
                  <a:lnTo>
                    <a:pt x="1316" y="2267"/>
                  </a:lnTo>
                  <a:lnTo>
                    <a:pt x="1328" y="2279"/>
                  </a:lnTo>
                  <a:lnTo>
                    <a:pt x="1340" y="2270"/>
                  </a:lnTo>
                  <a:lnTo>
                    <a:pt x="1331" y="2249"/>
                  </a:lnTo>
                  <a:lnTo>
                    <a:pt x="1355" y="2240"/>
                  </a:lnTo>
                  <a:lnTo>
                    <a:pt x="1361" y="2261"/>
                  </a:lnTo>
                  <a:lnTo>
                    <a:pt x="1382" y="2276"/>
                  </a:lnTo>
                  <a:lnTo>
                    <a:pt x="1394" y="2270"/>
                  </a:lnTo>
                  <a:lnTo>
                    <a:pt x="1379" y="2243"/>
                  </a:lnTo>
                  <a:lnTo>
                    <a:pt x="1367" y="2228"/>
                  </a:lnTo>
                  <a:lnTo>
                    <a:pt x="1415" y="2234"/>
                  </a:lnTo>
                  <a:lnTo>
                    <a:pt x="1448" y="2249"/>
                  </a:lnTo>
                  <a:lnTo>
                    <a:pt x="1451" y="2204"/>
                  </a:lnTo>
                  <a:lnTo>
                    <a:pt x="1547" y="2228"/>
                  </a:lnTo>
                  <a:lnTo>
                    <a:pt x="1598" y="2141"/>
                  </a:lnTo>
                  <a:lnTo>
                    <a:pt x="1616" y="2060"/>
                  </a:lnTo>
                  <a:lnTo>
                    <a:pt x="1598" y="2048"/>
                  </a:lnTo>
                  <a:lnTo>
                    <a:pt x="1595" y="2027"/>
                  </a:lnTo>
                  <a:lnTo>
                    <a:pt x="1601" y="1967"/>
                  </a:lnTo>
                  <a:lnTo>
                    <a:pt x="1607" y="1898"/>
                  </a:lnTo>
                  <a:lnTo>
                    <a:pt x="1595" y="1832"/>
                  </a:lnTo>
                  <a:lnTo>
                    <a:pt x="1571" y="1802"/>
                  </a:lnTo>
                  <a:lnTo>
                    <a:pt x="1541" y="1748"/>
                  </a:lnTo>
                  <a:lnTo>
                    <a:pt x="1490" y="1616"/>
                  </a:lnTo>
                  <a:lnTo>
                    <a:pt x="1454" y="1577"/>
                  </a:lnTo>
                  <a:lnTo>
                    <a:pt x="1433" y="1544"/>
                  </a:lnTo>
                  <a:lnTo>
                    <a:pt x="1400" y="1544"/>
                  </a:lnTo>
                  <a:lnTo>
                    <a:pt x="1388" y="1508"/>
                  </a:lnTo>
                  <a:lnTo>
                    <a:pt x="1397" y="1496"/>
                  </a:lnTo>
                  <a:lnTo>
                    <a:pt x="1394" y="1460"/>
                  </a:lnTo>
                  <a:lnTo>
                    <a:pt x="1391" y="1406"/>
                  </a:lnTo>
                  <a:lnTo>
                    <a:pt x="1421" y="1391"/>
                  </a:lnTo>
                  <a:lnTo>
                    <a:pt x="1445" y="1370"/>
                  </a:lnTo>
                  <a:lnTo>
                    <a:pt x="1505" y="1370"/>
                  </a:lnTo>
                  <a:lnTo>
                    <a:pt x="1562" y="1316"/>
                  </a:lnTo>
                  <a:lnTo>
                    <a:pt x="1604" y="1304"/>
                  </a:lnTo>
                  <a:lnTo>
                    <a:pt x="1658" y="1256"/>
                  </a:lnTo>
                  <a:lnTo>
                    <a:pt x="1682" y="1247"/>
                  </a:lnTo>
                  <a:lnTo>
                    <a:pt x="1691" y="1166"/>
                  </a:lnTo>
                  <a:lnTo>
                    <a:pt x="1694" y="1142"/>
                  </a:lnTo>
                  <a:lnTo>
                    <a:pt x="1679" y="1121"/>
                  </a:lnTo>
                  <a:lnTo>
                    <a:pt x="1682" y="1097"/>
                  </a:lnTo>
                  <a:lnTo>
                    <a:pt x="1727" y="1073"/>
                  </a:lnTo>
                  <a:lnTo>
                    <a:pt x="1781" y="1025"/>
                  </a:lnTo>
                  <a:lnTo>
                    <a:pt x="1805" y="1028"/>
                  </a:lnTo>
                  <a:lnTo>
                    <a:pt x="1829" y="1004"/>
                  </a:lnTo>
                  <a:lnTo>
                    <a:pt x="1832" y="974"/>
                  </a:lnTo>
                  <a:lnTo>
                    <a:pt x="1862" y="974"/>
                  </a:lnTo>
                  <a:lnTo>
                    <a:pt x="1901" y="953"/>
                  </a:lnTo>
                  <a:lnTo>
                    <a:pt x="1940" y="899"/>
                  </a:lnTo>
                  <a:lnTo>
                    <a:pt x="1991" y="842"/>
                  </a:lnTo>
                  <a:lnTo>
                    <a:pt x="1976" y="893"/>
                  </a:lnTo>
                  <a:lnTo>
                    <a:pt x="1988" y="905"/>
                  </a:lnTo>
                  <a:lnTo>
                    <a:pt x="2021" y="851"/>
                  </a:lnTo>
                  <a:lnTo>
                    <a:pt x="2036" y="863"/>
                  </a:lnTo>
                  <a:lnTo>
                    <a:pt x="2036" y="899"/>
                  </a:lnTo>
                  <a:lnTo>
                    <a:pt x="2036" y="926"/>
                  </a:lnTo>
                  <a:lnTo>
                    <a:pt x="2075" y="926"/>
                  </a:lnTo>
                  <a:lnTo>
                    <a:pt x="2129" y="941"/>
                  </a:lnTo>
                  <a:lnTo>
                    <a:pt x="2198" y="932"/>
                  </a:lnTo>
                  <a:lnTo>
                    <a:pt x="2267" y="911"/>
                  </a:lnTo>
                  <a:lnTo>
                    <a:pt x="2315" y="869"/>
                  </a:lnTo>
                  <a:lnTo>
                    <a:pt x="2390" y="818"/>
                  </a:lnTo>
                  <a:lnTo>
                    <a:pt x="2438" y="770"/>
                  </a:lnTo>
                  <a:lnTo>
                    <a:pt x="2480" y="698"/>
                  </a:lnTo>
                  <a:lnTo>
                    <a:pt x="2534" y="647"/>
                  </a:lnTo>
                  <a:lnTo>
                    <a:pt x="2552" y="617"/>
                  </a:lnTo>
                  <a:lnTo>
                    <a:pt x="2573" y="575"/>
                  </a:lnTo>
                  <a:lnTo>
                    <a:pt x="2597" y="536"/>
                  </a:lnTo>
                  <a:lnTo>
                    <a:pt x="2741" y="383"/>
                  </a:lnTo>
                  <a:lnTo>
                    <a:pt x="2768" y="347"/>
                  </a:lnTo>
                  <a:lnTo>
                    <a:pt x="2774" y="320"/>
                  </a:lnTo>
                  <a:lnTo>
                    <a:pt x="2789" y="236"/>
                  </a:lnTo>
                  <a:lnTo>
                    <a:pt x="2807" y="209"/>
                  </a:lnTo>
                  <a:lnTo>
                    <a:pt x="2840" y="176"/>
                  </a:lnTo>
                  <a:lnTo>
                    <a:pt x="2855" y="155"/>
                  </a:lnTo>
                  <a:lnTo>
                    <a:pt x="2855" y="128"/>
                  </a:lnTo>
                  <a:lnTo>
                    <a:pt x="2864" y="101"/>
                  </a:lnTo>
                  <a:lnTo>
                    <a:pt x="2934" y="0"/>
                  </a:ln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38" name="Freeform 41"/>
            <p:cNvSpPr>
              <a:spLocks/>
            </p:cNvSpPr>
            <p:nvPr/>
          </p:nvSpPr>
          <p:spPr bwMode="ltGray">
            <a:xfrm>
              <a:off x="1460" y="2224"/>
              <a:ext cx="32" cy="52"/>
            </a:xfrm>
            <a:custGeom>
              <a:avLst/>
              <a:gdLst>
                <a:gd name="T0" fmla="*/ 3 w 32"/>
                <a:gd name="T1" fmla="*/ 46 h 52"/>
                <a:gd name="T2" fmla="*/ 0 w 32"/>
                <a:gd name="T3" fmla="*/ 19 h 52"/>
                <a:gd name="T4" fmla="*/ 24 w 32"/>
                <a:gd name="T5" fmla="*/ 4 h 52"/>
                <a:gd name="T6" fmla="*/ 21 w 32"/>
                <a:gd name="T7" fmla="*/ 52 h 52"/>
                <a:gd name="T8" fmla="*/ 3 w 32"/>
                <a:gd name="T9" fmla="*/ 46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 h="52">
                  <a:moveTo>
                    <a:pt x="3" y="46"/>
                  </a:moveTo>
                  <a:cubicBezTo>
                    <a:pt x="6" y="37"/>
                    <a:pt x="0" y="19"/>
                    <a:pt x="0" y="19"/>
                  </a:cubicBezTo>
                  <a:cubicBezTo>
                    <a:pt x="6" y="2"/>
                    <a:pt x="5" y="0"/>
                    <a:pt x="24" y="4"/>
                  </a:cubicBezTo>
                  <a:cubicBezTo>
                    <a:pt x="30" y="22"/>
                    <a:pt x="32" y="35"/>
                    <a:pt x="21" y="52"/>
                  </a:cubicBezTo>
                  <a:cubicBezTo>
                    <a:pt x="0" y="47"/>
                    <a:pt x="9" y="34"/>
                    <a:pt x="3" y="46"/>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39" name="Freeform 42"/>
            <p:cNvSpPr>
              <a:spLocks/>
            </p:cNvSpPr>
            <p:nvPr/>
          </p:nvSpPr>
          <p:spPr bwMode="ltGray">
            <a:xfrm>
              <a:off x="1117" y="2458"/>
              <a:ext cx="118" cy="46"/>
            </a:xfrm>
            <a:custGeom>
              <a:avLst/>
              <a:gdLst>
                <a:gd name="T0" fmla="*/ 16 w 118"/>
                <a:gd name="T1" fmla="*/ 10 h 46"/>
                <a:gd name="T2" fmla="*/ 52 w 118"/>
                <a:gd name="T3" fmla="*/ 1 h 46"/>
                <a:gd name="T4" fmla="*/ 91 w 118"/>
                <a:gd name="T5" fmla="*/ 7 h 46"/>
                <a:gd name="T6" fmla="*/ 106 w 118"/>
                <a:gd name="T7" fmla="*/ 19 h 46"/>
                <a:gd name="T8" fmla="*/ 88 w 118"/>
                <a:gd name="T9" fmla="*/ 46 h 46"/>
                <a:gd name="T10" fmla="*/ 13 w 118"/>
                <a:gd name="T11" fmla="*/ 43 h 46"/>
                <a:gd name="T12" fmla="*/ 7 w 118"/>
                <a:gd name="T13" fmla="*/ 19 h 46"/>
                <a:gd name="T14" fmla="*/ 16 w 118"/>
                <a:gd name="T15" fmla="*/ 10 h 4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8" h="46">
                  <a:moveTo>
                    <a:pt x="16" y="10"/>
                  </a:moveTo>
                  <a:cubicBezTo>
                    <a:pt x="31" y="15"/>
                    <a:pt x="38" y="6"/>
                    <a:pt x="52" y="1"/>
                  </a:cubicBezTo>
                  <a:cubicBezTo>
                    <a:pt x="65" y="2"/>
                    <a:pt x="80" y="0"/>
                    <a:pt x="91" y="7"/>
                  </a:cubicBezTo>
                  <a:cubicBezTo>
                    <a:pt x="118" y="25"/>
                    <a:pt x="77" y="9"/>
                    <a:pt x="106" y="19"/>
                  </a:cubicBezTo>
                  <a:cubicBezTo>
                    <a:pt x="103" y="34"/>
                    <a:pt x="103" y="41"/>
                    <a:pt x="88" y="46"/>
                  </a:cubicBezTo>
                  <a:cubicBezTo>
                    <a:pt x="63" y="45"/>
                    <a:pt x="38" y="46"/>
                    <a:pt x="13" y="43"/>
                  </a:cubicBezTo>
                  <a:cubicBezTo>
                    <a:pt x="0" y="42"/>
                    <a:pt x="2" y="27"/>
                    <a:pt x="7" y="19"/>
                  </a:cubicBezTo>
                  <a:cubicBezTo>
                    <a:pt x="18" y="0"/>
                    <a:pt x="16" y="29"/>
                    <a:pt x="16" y="10"/>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40" name="Freeform 43"/>
            <p:cNvSpPr>
              <a:spLocks/>
            </p:cNvSpPr>
            <p:nvPr/>
          </p:nvSpPr>
          <p:spPr bwMode="ltGray">
            <a:xfrm>
              <a:off x="3191" y="110"/>
              <a:ext cx="39" cy="285"/>
            </a:xfrm>
            <a:custGeom>
              <a:avLst/>
              <a:gdLst>
                <a:gd name="T0" fmla="*/ 39 w 39"/>
                <a:gd name="T1" fmla="*/ 285 h 285"/>
                <a:gd name="T2" fmla="*/ 15 w 39"/>
                <a:gd name="T3" fmla="*/ 243 h 285"/>
                <a:gd name="T4" fmla="*/ 9 w 39"/>
                <a:gd name="T5" fmla="*/ 201 h 285"/>
                <a:gd name="T6" fmla="*/ 0 w 39"/>
                <a:gd name="T7" fmla="*/ 165 h 285"/>
                <a:gd name="T8" fmla="*/ 9 w 39"/>
                <a:gd name="T9" fmla="*/ 132 h 285"/>
                <a:gd name="T10" fmla="*/ 18 w 39"/>
                <a:gd name="T11" fmla="*/ 84 h 285"/>
                <a:gd name="T12" fmla="*/ 12 w 39"/>
                <a:gd name="T13" fmla="*/ 39 h 285"/>
                <a:gd name="T14" fmla="*/ 15 w 39"/>
                <a:gd name="T15" fmla="*/ 0 h 28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9" h="285">
                  <a:moveTo>
                    <a:pt x="39" y="285"/>
                  </a:moveTo>
                  <a:lnTo>
                    <a:pt x="15" y="243"/>
                  </a:lnTo>
                  <a:lnTo>
                    <a:pt x="9" y="201"/>
                  </a:lnTo>
                  <a:lnTo>
                    <a:pt x="0" y="165"/>
                  </a:lnTo>
                  <a:lnTo>
                    <a:pt x="9" y="132"/>
                  </a:lnTo>
                  <a:lnTo>
                    <a:pt x="18" y="84"/>
                  </a:lnTo>
                  <a:lnTo>
                    <a:pt x="12" y="39"/>
                  </a:lnTo>
                  <a:lnTo>
                    <a:pt x="15" y="0"/>
                  </a:lnTo>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41" name="Freeform 44"/>
            <p:cNvSpPr>
              <a:spLocks/>
            </p:cNvSpPr>
            <p:nvPr/>
          </p:nvSpPr>
          <p:spPr bwMode="ltGray">
            <a:xfrm>
              <a:off x="3185" y="-1"/>
              <a:ext cx="225" cy="399"/>
            </a:xfrm>
            <a:custGeom>
              <a:avLst/>
              <a:gdLst>
                <a:gd name="T0" fmla="*/ 45 w 225"/>
                <a:gd name="T1" fmla="*/ 399 h 399"/>
                <a:gd name="T2" fmla="*/ 21 w 225"/>
                <a:gd name="T3" fmla="*/ 351 h 399"/>
                <a:gd name="T4" fmla="*/ 15 w 225"/>
                <a:gd name="T5" fmla="*/ 303 h 399"/>
                <a:gd name="T6" fmla="*/ 0 w 225"/>
                <a:gd name="T7" fmla="*/ 273 h 399"/>
                <a:gd name="T8" fmla="*/ 18 w 225"/>
                <a:gd name="T9" fmla="*/ 231 h 399"/>
                <a:gd name="T10" fmla="*/ 21 w 225"/>
                <a:gd name="T11" fmla="*/ 207 h 399"/>
                <a:gd name="T12" fmla="*/ 18 w 225"/>
                <a:gd name="T13" fmla="*/ 168 h 399"/>
                <a:gd name="T14" fmla="*/ 15 w 225"/>
                <a:gd name="T15" fmla="*/ 135 h 399"/>
                <a:gd name="T16" fmla="*/ 24 w 225"/>
                <a:gd name="T17" fmla="*/ 99 h 399"/>
                <a:gd name="T18" fmla="*/ 39 w 225"/>
                <a:gd name="T19" fmla="*/ 36 h 399"/>
                <a:gd name="T20" fmla="*/ 39 w 225"/>
                <a:gd name="T21" fmla="*/ 3 h 399"/>
                <a:gd name="T22" fmla="*/ 90 w 225"/>
                <a:gd name="T23" fmla="*/ 0 h 399"/>
                <a:gd name="T24" fmla="*/ 84 w 225"/>
                <a:gd name="T25" fmla="*/ 24 h 399"/>
                <a:gd name="T26" fmla="*/ 99 w 225"/>
                <a:gd name="T27" fmla="*/ 96 h 399"/>
                <a:gd name="T28" fmla="*/ 114 w 225"/>
                <a:gd name="T29" fmla="*/ 129 h 399"/>
                <a:gd name="T30" fmla="*/ 138 w 225"/>
                <a:gd name="T31" fmla="*/ 150 h 399"/>
                <a:gd name="T32" fmla="*/ 153 w 225"/>
                <a:gd name="T33" fmla="*/ 168 h 399"/>
                <a:gd name="T34" fmla="*/ 162 w 225"/>
                <a:gd name="T35" fmla="*/ 186 h 399"/>
                <a:gd name="T36" fmla="*/ 162 w 225"/>
                <a:gd name="T37" fmla="*/ 213 h 399"/>
                <a:gd name="T38" fmla="*/ 177 w 225"/>
                <a:gd name="T39" fmla="*/ 231 h 399"/>
                <a:gd name="T40" fmla="*/ 198 w 225"/>
                <a:gd name="T41" fmla="*/ 234 h 399"/>
                <a:gd name="T42" fmla="*/ 204 w 225"/>
                <a:gd name="T43" fmla="*/ 258 h 399"/>
                <a:gd name="T44" fmla="*/ 216 w 225"/>
                <a:gd name="T45" fmla="*/ 294 h 399"/>
                <a:gd name="T46" fmla="*/ 225 w 225"/>
                <a:gd name="T47" fmla="*/ 318 h 399"/>
                <a:gd name="T48" fmla="*/ 216 w 225"/>
                <a:gd name="T49" fmla="*/ 345 h 399"/>
                <a:gd name="T50" fmla="*/ 207 w 225"/>
                <a:gd name="T51" fmla="*/ 363 h 399"/>
                <a:gd name="T52" fmla="*/ 204 w 225"/>
                <a:gd name="T53" fmla="*/ 324 h 399"/>
                <a:gd name="T54" fmla="*/ 186 w 225"/>
                <a:gd name="T55" fmla="*/ 282 h 399"/>
                <a:gd name="T56" fmla="*/ 126 w 225"/>
                <a:gd name="T57" fmla="*/ 267 h 399"/>
                <a:gd name="T58" fmla="*/ 105 w 225"/>
                <a:gd name="T59" fmla="*/ 246 h 399"/>
                <a:gd name="T60" fmla="*/ 87 w 225"/>
                <a:gd name="T61" fmla="*/ 264 h 399"/>
                <a:gd name="T62" fmla="*/ 69 w 225"/>
                <a:gd name="T63" fmla="*/ 294 h 399"/>
                <a:gd name="T64" fmla="*/ 63 w 225"/>
                <a:gd name="T65" fmla="*/ 324 h 399"/>
                <a:gd name="T66" fmla="*/ 60 w 225"/>
                <a:gd name="T67" fmla="*/ 354 h 399"/>
                <a:gd name="T68" fmla="*/ 48 w 225"/>
                <a:gd name="T69" fmla="*/ 381 h 399"/>
                <a:gd name="T70" fmla="*/ 45 w 225"/>
                <a:gd name="T71" fmla="*/ 399 h 39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25" h="399">
                  <a:moveTo>
                    <a:pt x="45" y="399"/>
                  </a:moveTo>
                  <a:lnTo>
                    <a:pt x="21" y="351"/>
                  </a:lnTo>
                  <a:lnTo>
                    <a:pt x="15" y="303"/>
                  </a:lnTo>
                  <a:lnTo>
                    <a:pt x="0" y="273"/>
                  </a:lnTo>
                  <a:lnTo>
                    <a:pt x="18" y="231"/>
                  </a:lnTo>
                  <a:lnTo>
                    <a:pt x="21" y="207"/>
                  </a:lnTo>
                  <a:lnTo>
                    <a:pt x="18" y="168"/>
                  </a:lnTo>
                  <a:lnTo>
                    <a:pt x="15" y="135"/>
                  </a:lnTo>
                  <a:lnTo>
                    <a:pt x="24" y="99"/>
                  </a:lnTo>
                  <a:lnTo>
                    <a:pt x="39" y="36"/>
                  </a:lnTo>
                  <a:lnTo>
                    <a:pt x="39" y="3"/>
                  </a:lnTo>
                  <a:lnTo>
                    <a:pt x="90" y="0"/>
                  </a:lnTo>
                  <a:lnTo>
                    <a:pt x="84" y="24"/>
                  </a:lnTo>
                  <a:lnTo>
                    <a:pt x="99" y="96"/>
                  </a:lnTo>
                  <a:lnTo>
                    <a:pt x="114" y="129"/>
                  </a:lnTo>
                  <a:lnTo>
                    <a:pt x="138" y="150"/>
                  </a:lnTo>
                  <a:lnTo>
                    <a:pt x="153" y="168"/>
                  </a:lnTo>
                  <a:lnTo>
                    <a:pt x="162" y="186"/>
                  </a:lnTo>
                  <a:lnTo>
                    <a:pt x="162" y="213"/>
                  </a:lnTo>
                  <a:lnTo>
                    <a:pt x="177" y="231"/>
                  </a:lnTo>
                  <a:lnTo>
                    <a:pt x="198" y="234"/>
                  </a:lnTo>
                  <a:lnTo>
                    <a:pt x="204" y="258"/>
                  </a:lnTo>
                  <a:lnTo>
                    <a:pt x="216" y="294"/>
                  </a:lnTo>
                  <a:lnTo>
                    <a:pt x="225" y="318"/>
                  </a:lnTo>
                  <a:lnTo>
                    <a:pt x="216" y="345"/>
                  </a:lnTo>
                  <a:lnTo>
                    <a:pt x="207" y="363"/>
                  </a:lnTo>
                  <a:lnTo>
                    <a:pt x="204" y="324"/>
                  </a:lnTo>
                  <a:lnTo>
                    <a:pt x="186" y="282"/>
                  </a:lnTo>
                  <a:lnTo>
                    <a:pt x="126" y="267"/>
                  </a:lnTo>
                  <a:lnTo>
                    <a:pt x="105" y="246"/>
                  </a:lnTo>
                  <a:lnTo>
                    <a:pt x="87" y="264"/>
                  </a:lnTo>
                  <a:lnTo>
                    <a:pt x="69" y="294"/>
                  </a:lnTo>
                  <a:lnTo>
                    <a:pt x="63" y="324"/>
                  </a:lnTo>
                  <a:lnTo>
                    <a:pt x="60" y="354"/>
                  </a:lnTo>
                  <a:lnTo>
                    <a:pt x="48" y="381"/>
                  </a:lnTo>
                  <a:lnTo>
                    <a:pt x="45" y="399"/>
                  </a:ln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42" name="Freeform 45"/>
            <p:cNvSpPr>
              <a:spLocks/>
            </p:cNvSpPr>
            <p:nvPr/>
          </p:nvSpPr>
          <p:spPr bwMode="ltGray">
            <a:xfrm>
              <a:off x="4130" y="215"/>
              <a:ext cx="116" cy="123"/>
            </a:xfrm>
            <a:custGeom>
              <a:avLst/>
              <a:gdLst>
                <a:gd name="T0" fmla="*/ 0 w 116"/>
                <a:gd name="T1" fmla="*/ 120 h 123"/>
                <a:gd name="T2" fmla="*/ 30 w 116"/>
                <a:gd name="T3" fmla="*/ 75 h 123"/>
                <a:gd name="T4" fmla="*/ 111 w 116"/>
                <a:gd name="T5" fmla="*/ 0 h 123"/>
                <a:gd name="T6" fmla="*/ 105 w 116"/>
                <a:gd name="T7" fmla="*/ 42 h 123"/>
                <a:gd name="T8" fmla="*/ 24 w 116"/>
                <a:gd name="T9" fmla="*/ 123 h 123"/>
                <a:gd name="T10" fmla="*/ 0 w 116"/>
                <a:gd name="T11" fmla="*/ 120 h 1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6" h="123">
                  <a:moveTo>
                    <a:pt x="0" y="120"/>
                  </a:moveTo>
                  <a:cubicBezTo>
                    <a:pt x="9" y="94"/>
                    <a:pt x="14" y="99"/>
                    <a:pt x="30" y="75"/>
                  </a:cubicBezTo>
                  <a:cubicBezTo>
                    <a:pt x="54" y="38"/>
                    <a:pt x="62" y="8"/>
                    <a:pt x="111" y="0"/>
                  </a:cubicBezTo>
                  <a:cubicBezTo>
                    <a:pt x="116" y="15"/>
                    <a:pt x="110" y="27"/>
                    <a:pt x="105" y="42"/>
                  </a:cubicBezTo>
                  <a:cubicBezTo>
                    <a:pt x="91" y="84"/>
                    <a:pt x="58" y="100"/>
                    <a:pt x="24" y="123"/>
                  </a:cubicBezTo>
                  <a:cubicBezTo>
                    <a:pt x="16" y="122"/>
                    <a:pt x="0" y="120"/>
                    <a:pt x="0" y="120"/>
                  </a:cubicBezTo>
                  <a:close/>
                </a:path>
              </a:pathLst>
            </a:custGeom>
            <a:solidFill>
              <a:schemeClr val="bg2"/>
            </a:solidFill>
            <a:ln>
              <a:noFill/>
            </a:ln>
            <a:effectLst/>
            <a:extLst>
              <a:ext uri="{91240B29-F687-4F45-9708-019B960494DF}">
                <a14:hiddenLine xmlns:a14="http://schemas.microsoft.com/office/drawing/2010/main" w="9525" cap="flat" cmpd="sng">
                  <a:solidFill>
                    <a:srgbClr val="9F8B4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90510" name="Rectangle 46"/>
          <p:cNvSpPr>
            <a:spLocks noGrp="1" noChangeArrowheads="1"/>
          </p:cNvSpPr>
          <p:nvPr>
            <p:ph type="title"/>
          </p:nvPr>
        </p:nvSpPr>
        <p:spPr bwMode="auto">
          <a:xfrm>
            <a:off x="457200" y="2794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8196" name="Rectangle 47"/>
          <p:cNvSpPr>
            <a:spLocks noGrp="1" noChangeArrowheads="1"/>
          </p:cNvSpPr>
          <p:nvPr>
            <p:ph type="body" idx="1"/>
          </p:nvPr>
        </p:nvSpPr>
        <p:spPr bwMode="auto">
          <a:xfrm>
            <a:off x="457200" y="1600200"/>
            <a:ext cx="8229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90512" name="Rectangle 48"/>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400">
                <a:solidFill>
                  <a:schemeClr val="bg2"/>
                </a:solidFill>
                <a:latin typeface="Times New Roman" pitchFamily="18" charset="0"/>
              </a:defRPr>
            </a:lvl1pPr>
          </a:lstStyle>
          <a:p>
            <a:pPr>
              <a:defRPr/>
            </a:pPr>
            <a:fld id="{CD42D56A-3421-4FF0-8FDA-AF5FB9654C56}" type="datetimeFigureOut">
              <a:rPr lang="ja-JP" altLang="en-US"/>
              <a:pPr>
                <a:defRPr/>
              </a:pPr>
              <a:t>2010/12/11</a:t>
            </a:fld>
            <a:endParaRPr lang="en-US" altLang="ja-JP"/>
          </a:p>
        </p:txBody>
      </p:sp>
      <p:sp>
        <p:nvSpPr>
          <p:cNvPr id="190513" name="Rectangle 4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400">
                <a:solidFill>
                  <a:schemeClr val="bg2"/>
                </a:solidFill>
                <a:latin typeface="Times New Roman" pitchFamily="18" charset="0"/>
              </a:defRPr>
            </a:lvl1pPr>
          </a:lstStyle>
          <a:p>
            <a:pPr>
              <a:defRPr/>
            </a:pPr>
            <a:endParaRPr lang="en-US" altLang="ja-JP"/>
          </a:p>
        </p:txBody>
      </p:sp>
      <p:sp>
        <p:nvSpPr>
          <p:cNvPr id="190514" name="Rectangle 50"/>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400">
                <a:solidFill>
                  <a:schemeClr val="bg2"/>
                </a:solidFill>
                <a:latin typeface="Times New Roman" pitchFamily="18" charset="0"/>
              </a:defRPr>
            </a:lvl1pPr>
          </a:lstStyle>
          <a:p>
            <a:pPr>
              <a:defRPr/>
            </a:pPr>
            <a:fld id="{E6545484-8B01-490E-9BCB-9003D58A2F39}"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147" r:id="rId1"/>
    <p:sldLayoutId id="2147484119" r:id="rId2"/>
    <p:sldLayoutId id="2147484120" r:id="rId3"/>
    <p:sldLayoutId id="2147484121" r:id="rId4"/>
    <p:sldLayoutId id="2147484122" r:id="rId5"/>
    <p:sldLayoutId id="2147484123" r:id="rId6"/>
    <p:sldLayoutId id="2147484124" r:id="rId7"/>
    <p:sldLayoutId id="2147484125" r:id="rId8"/>
    <p:sldLayoutId id="2147484126" r:id="rId9"/>
    <p:sldLayoutId id="2147484127" r:id="rId10"/>
    <p:sldLayoutId id="2147484128" r:id="rId11"/>
  </p:sldLayoutIdLst>
  <p:txStyles>
    <p:titleStyle>
      <a:lvl1pPr algn="ctr"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Arial" charset="0"/>
          <a:ea typeface="ＭＳ Ｐゴシック" charset="-128"/>
        </a:defRPr>
      </a:lvl2pPr>
      <a:lvl3pPr algn="ctr"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Arial" charset="0"/>
          <a:ea typeface="ＭＳ Ｐゴシック" charset="-128"/>
        </a:defRPr>
      </a:lvl3pPr>
      <a:lvl4pPr algn="ctr"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Arial" charset="0"/>
          <a:ea typeface="ＭＳ Ｐゴシック" charset="-128"/>
        </a:defRPr>
      </a:lvl4pPr>
      <a:lvl5pPr algn="ctr"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Arial" charset="0"/>
          <a:ea typeface="ＭＳ Ｐゴシック" charset="-128"/>
        </a:defRPr>
      </a:lvl5pPr>
      <a:lvl6pPr marL="457200" algn="ctr" rtl="0" fontAlgn="base">
        <a:spcBef>
          <a:spcPct val="0"/>
        </a:spcBef>
        <a:spcAft>
          <a:spcPct val="0"/>
        </a:spcAft>
        <a:defRPr kumimoji="1" sz="4400" b="1">
          <a:solidFill>
            <a:schemeClr val="tx2"/>
          </a:solidFill>
          <a:effectLst>
            <a:outerShdw blurRad="38100" dist="38100" dir="2700000" algn="tl">
              <a:srgbClr val="000000"/>
            </a:outerShdw>
          </a:effectLst>
          <a:latin typeface="Arial" charset="0"/>
          <a:ea typeface="ＭＳ Ｐゴシック" charset="-128"/>
        </a:defRPr>
      </a:lvl6pPr>
      <a:lvl7pPr marL="914400" algn="ctr" rtl="0" fontAlgn="base">
        <a:spcBef>
          <a:spcPct val="0"/>
        </a:spcBef>
        <a:spcAft>
          <a:spcPct val="0"/>
        </a:spcAft>
        <a:defRPr kumimoji="1" sz="4400" b="1">
          <a:solidFill>
            <a:schemeClr val="tx2"/>
          </a:solidFill>
          <a:effectLst>
            <a:outerShdw blurRad="38100" dist="38100" dir="2700000" algn="tl">
              <a:srgbClr val="000000"/>
            </a:outerShdw>
          </a:effectLst>
          <a:latin typeface="Arial" charset="0"/>
          <a:ea typeface="ＭＳ Ｐゴシック" charset="-128"/>
        </a:defRPr>
      </a:lvl7pPr>
      <a:lvl8pPr marL="1371600" algn="ctr" rtl="0" fontAlgn="base">
        <a:spcBef>
          <a:spcPct val="0"/>
        </a:spcBef>
        <a:spcAft>
          <a:spcPct val="0"/>
        </a:spcAft>
        <a:defRPr kumimoji="1" sz="4400" b="1">
          <a:solidFill>
            <a:schemeClr val="tx2"/>
          </a:solidFill>
          <a:effectLst>
            <a:outerShdw blurRad="38100" dist="38100" dir="2700000" algn="tl">
              <a:srgbClr val="000000"/>
            </a:outerShdw>
          </a:effectLst>
          <a:latin typeface="Arial" charset="0"/>
          <a:ea typeface="ＭＳ Ｐゴシック" charset="-128"/>
        </a:defRPr>
      </a:lvl8pPr>
      <a:lvl9pPr marL="1828800" algn="ctr" rtl="0" fontAlgn="base">
        <a:spcBef>
          <a:spcPct val="0"/>
        </a:spcBef>
        <a:spcAft>
          <a:spcPct val="0"/>
        </a:spcAft>
        <a:defRPr kumimoji="1" sz="4400" b="1">
          <a:solidFill>
            <a:schemeClr val="tx2"/>
          </a:solidFill>
          <a:effectLst>
            <a:outerShdw blurRad="38100" dist="38100" dir="2700000" algn="tl">
              <a:srgbClr val="000000"/>
            </a:outerShdw>
          </a:effectLst>
          <a:latin typeface="Arial" charset="0"/>
          <a:ea typeface="ＭＳ Ｐゴシック" charset="-128"/>
        </a:defRPr>
      </a:lvl9pPr>
    </p:titleStyle>
    <p:bodyStyle>
      <a:lvl1pPr marL="342900" indent="-342900" algn="l" rtl="0" eaLnBrk="0" fontAlgn="base" hangingPunct="0">
        <a:spcBef>
          <a:spcPct val="20000"/>
        </a:spcBef>
        <a:spcAft>
          <a:spcPct val="0"/>
        </a:spcAft>
        <a:buClr>
          <a:schemeClr val="tx2"/>
        </a:buClr>
        <a:buSzPct val="80000"/>
        <a:buFont typeface="Wingdings" pitchFamily="2" charset="2"/>
        <a:buChar char="l"/>
        <a:defRPr kumimoji="1"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kumimoji="1" sz="2800" b="1">
          <a:solidFill>
            <a:schemeClr val="tx1"/>
          </a:solidFill>
          <a:latin typeface="+mn-lt"/>
          <a:ea typeface="+mn-ea"/>
        </a:defRPr>
      </a:lvl2pPr>
      <a:lvl3pPr marL="1143000" indent="-228600" algn="l" rtl="0" eaLnBrk="0" fontAlgn="base" hangingPunct="0">
        <a:spcBef>
          <a:spcPct val="20000"/>
        </a:spcBef>
        <a:spcAft>
          <a:spcPct val="0"/>
        </a:spcAft>
        <a:buClr>
          <a:schemeClr val="tx2"/>
        </a:buClr>
        <a:buChar char="•"/>
        <a:defRPr kumimoji="1" sz="2400" b="1">
          <a:solidFill>
            <a:schemeClr val="tx1"/>
          </a:solidFill>
          <a:latin typeface="+mn-lt"/>
          <a:ea typeface="+mn-ea"/>
        </a:defRPr>
      </a:lvl3pPr>
      <a:lvl4pPr marL="1600200" indent="-228600" algn="l" rtl="0" eaLnBrk="0" fontAlgn="base" hangingPunct="0">
        <a:spcBef>
          <a:spcPct val="20000"/>
        </a:spcBef>
        <a:spcAft>
          <a:spcPct val="0"/>
        </a:spcAft>
        <a:buClr>
          <a:schemeClr val="tx2"/>
        </a:buClr>
        <a:buChar char="–"/>
        <a:defRPr kumimoji="1" sz="2000" b="1">
          <a:solidFill>
            <a:schemeClr val="tx1"/>
          </a:solidFill>
          <a:latin typeface="+mn-lt"/>
          <a:ea typeface="+mn-ea"/>
        </a:defRPr>
      </a:lvl4pPr>
      <a:lvl5pPr marL="2057400" indent="-228600" algn="l" rtl="0" eaLnBrk="0" fontAlgn="base" hangingPunct="0">
        <a:spcBef>
          <a:spcPct val="20000"/>
        </a:spcBef>
        <a:spcAft>
          <a:spcPct val="0"/>
        </a:spcAft>
        <a:buClr>
          <a:schemeClr val="tx2"/>
        </a:buClr>
        <a:buChar char="»"/>
        <a:defRPr kumimoji="1" sz="2000" b="1">
          <a:solidFill>
            <a:schemeClr val="tx1"/>
          </a:solidFill>
          <a:latin typeface="+mn-lt"/>
          <a:ea typeface="+mn-ea"/>
        </a:defRPr>
      </a:lvl5pPr>
      <a:lvl6pPr marL="2514600" indent="-228600" algn="l" rtl="0" fontAlgn="base">
        <a:spcBef>
          <a:spcPct val="20000"/>
        </a:spcBef>
        <a:spcAft>
          <a:spcPct val="0"/>
        </a:spcAft>
        <a:buClr>
          <a:schemeClr val="tx2"/>
        </a:buClr>
        <a:buChar char="»"/>
        <a:defRPr kumimoji="1" sz="2000" b="1">
          <a:solidFill>
            <a:schemeClr val="tx1"/>
          </a:solidFill>
          <a:latin typeface="+mn-lt"/>
          <a:ea typeface="+mn-ea"/>
        </a:defRPr>
      </a:lvl6pPr>
      <a:lvl7pPr marL="2971800" indent="-228600" algn="l" rtl="0" fontAlgn="base">
        <a:spcBef>
          <a:spcPct val="20000"/>
        </a:spcBef>
        <a:spcAft>
          <a:spcPct val="0"/>
        </a:spcAft>
        <a:buClr>
          <a:schemeClr val="tx2"/>
        </a:buClr>
        <a:buChar char="»"/>
        <a:defRPr kumimoji="1" sz="2000" b="1">
          <a:solidFill>
            <a:schemeClr val="tx1"/>
          </a:solidFill>
          <a:latin typeface="+mn-lt"/>
          <a:ea typeface="+mn-ea"/>
        </a:defRPr>
      </a:lvl7pPr>
      <a:lvl8pPr marL="3429000" indent="-228600" algn="l" rtl="0" fontAlgn="base">
        <a:spcBef>
          <a:spcPct val="20000"/>
        </a:spcBef>
        <a:spcAft>
          <a:spcPct val="0"/>
        </a:spcAft>
        <a:buClr>
          <a:schemeClr val="tx2"/>
        </a:buClr>
        <a:buChar char="»"/>
        <a:defRPr kumimoji="1" sz="2000" b="1">
          <a:solidFill>
            <a:schemeClr val="tx1"/>
          </a:solidFill>
          <a:latin typeface="+mn-lt"/>
          <a:ea typeface="+mn-ea"/>
        </a:defRPr>
      </a:lvl8pPr>
      <a:lvl9pPr marL="3886200" indent="-228600" algn="l" rtl="0" fontAlgn="base">
        <a:spcBef>
          <a:spcPct val="20000"/>
        </a:spcBef>
        <a:spcAft>
          <a:spcPct val="0"/>
        </a:spcAft>
        <a:buClr>
          <a:schemeClr val="tx2"/>
        </a:buClr>
        <a:buChar char="»"/>
        <a:defRPr kumimoji="1" sz="2000" b="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218" name="Title Placeholder 1"/>
          <p:cNvSpPr>
            <a:spLocks noGrp="1"/>
          </p:cNvSpPr>
          <p:nvPr>
            <p:ph type="title"/>
          </p:nvPr>
        </p:nvSpPr>
        <p:spPr bwMode="auto">
          <a:xfrm>
            <a:off x="1042988" y="1027113"/>
            <a:ext cx="70246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ja-JP" altLang="en-US" smtClean="0"/>
              <a:t>マスター タイトルの書式設定</a:t>
            </a:r>
            <a:endParaRPr lang="en-US" smtClean="0"/>
          </a:p>
        </p:txBody>
      </p:sp>
      <p:sp>
        <p:nvSpPr>
          <p:cNvPr id="9219" name="Text Placeholder 2"/>
          <p:cNvSpPr>
            <a:spLocks noGrp="1"/>
          </p:cNvSpPr>
          <p:nvPr>
            <p:ph type="body" idx="1"/>
          </p:nvPr>
        </p:nvSpPr>
        <p:spPr bwMode="auto">
          <a:xfrm>
            <a:off x="1042988" y="2324100"/>
            <a:ext cx="6777037"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125" name="Date Placeholder 4"/>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FEFEFE"/>
                </a:solidFill>
                <a:latin typeface="+mn-lt"/>
                <a:ea typeface="+mn-ea"/>
              </a:defRPr>
            </a:lvl1pPr>
          </a:lstStyle>
          <a:p>
            <a:pPr>
              <a:defRPr/>
            </a:pPr>
            <a:fld id="{37BC1165-5751-44CA-8ED0-BE85A5ABD051}" type="datetimeFigureOut">
              <a:rPr lang="ja-JP" altLang="en-US"/>
              <a:pPr>
                <a:defRPr/>
              </a:pPr>
              <a:t>2010/12/11</a:t>
            </a:fld>
            <a:endParaRPr lang="ja-JP" altLang="en-US"/>
          </a:p>
        </p:txBody>
      </p:sp>
      <p:sp>
        <p:nvSpPr>
          <p:cNvPr id="126" name="Footer Placeholder 5"/>
          <p:cNvSpPr>
            <a:spLocks noGrp="1"/>
          </p:cNvSpPr>
          <p:nvPr>
            <p:ph type="ftr" sz="quarter" idx="3"/>
          </p:nvPr>
        </p:nvSpPr>
        <p:spPr>
          <a:xfrm>
            <a:off x="4641850" y="5724525"/>
            <a:ext cx="3492500" cy="365125"/>
          </a:xfrm>
          <a:prstGeom prst="rect">
            <a:avLst/>
          </a:prstGeom>
        </p:spPr>
        <p:txBody>
          <a:bodyPr vert="horz" lIns="91440" tIns="45720" rIns="91440" bIns="45720" rtlCol="0" anchor="ctr">
            <a:normAutofit/>
          </a:bodyPr>
          <a:lstStyle>
            <a:lvl1pPr algn="r" fontAlgn="auto">
              <a:spcBef>
                <a:spcPts val="0"/>
              </a:spcBef>
              <a:spcAft>
                <a:spcPts val="0"/>
              </a:spcAft>
              <a:defRPr sz="1200">
                <a:solidFill>
                  <a:schemeClr val="accent1"/>
                </a:solidFill>
                <a:latin typeface="+mn-lt"/>
                <a:ea typeface="+mn-ea"/>
              </a:defRPr>
            </a:lvl1pPr>
          </a:lstStyle>
          <a:p>
            <a:pPr>
              <a:defRPr/>
            </a:pPr>
            <a:endParaRPr lang="ja-JP" altLang="en-US"/>
          </a:p>
        </p:txBody>
      </p:sp>
      <p:sp>
        <p:nvSpPr>
          <p:cNvPr id="127" name="Slide Number Placeholder 6"/>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fontAlgn="auto">
              <a:spcBef>
                <a:spcPts val="0"/>
              </a:spcBef>
              <a:spcAft>
                <a:spcPts val="0"/>
              </a:spcAft>
              <a:defRPr sz="1200">
                <a:solidFill>
                  <a:srgbClr val="FEFEFE"/>
                </a:solidFill>
                <a:latin typeface="+mn-lt"/>
                <a:ea typeface="+mn-ea"/>
              </a:defRPr>
            </a:lvl1pPr>
          </a:lstStyle>
          <a:p>
            <a:pPr>
              <a:defRPr/>
            </a:pPr>
            <a:fld id="{6428341F-27E8-442B-9CB2-33FEFD92C1E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148" r:id="rId1"/>
    <p:sldLayoutId id="2147484149" r:id="rId2"/>
    <p:sldLayoutId id="2147484150" r:id="rId3"/>
  </p:sldLayoutIdLst>
  <p:txStyles>
    <p:titleStyle>
      <a:lvl1pPr algn="l" rtl="0" eaLnBrk="0" fontAlgn="base" hangingPunct="0">
        <a:spcBef>
          <a:spcPct val="0"/>
        </a:spcBef>
        <a:spcAft>
          <a:spcPct val="0"/>
        </a:spcAft>
        <a:defRPr kumimoji="1" sz="4000" kern="1200">
          <a:solidFill>
            <a:schemeClr val="accent1"/>
          </a:solidFill>
          <a:latin typeface="Arial" charset="0"/>
          <a:ea typeface="+mj-ea"/>
          <a:cs typeface="+mj-cs"/>
        </a:defRPr>
      </a:lvl1pPr>
      <a:lvl2pPr algn="l" rtl="0" eaLnBrk="0" fontAlgn="base" hangingPunct="0">
        <a:spcBef>
          <a:spcPct val="0"/>
        </a:spcBef>
        <a:spcAft>
          <a:spcPct val="0"/>
        </a:spcAft>
        <a:defRPr kumimoji="1" sz="4000">
          <a:solidFill>
            <a:schemeClr val="accent1"/>
          </a:solidFill>
          <a:latin typeface="Arial" charset="0"/>
          <a:ea typeface="ＭＳ ゴシック" pitchFamily="49" charset="-128"/>
        </a:defRPr>
      </a:lvl2pPr>
      <a:lvl3pPr algn="l" rtl="0" eaLnBrk="0" fontAlgn="base" hangingPunct="0">
        <a:spcBef>
          <a:spcPct val="0"/>
        </a:spcBef>
        <a:spcAft>
          <a:spcPct val="0"/>
        </a:spcAft>
        <a:defRPr kumimoji="1" sz="4000">
          <a:solidFill>
            <a:schemeClr val="accent1"/>
          </a:solidFill>
          <a:latin typeface="Arial" charset="0"/>
          <a:ea typeface="ＭＳ ゴシック" pitchFamily="49" charset="-128"/>
        </a:defRPr>
      </a:lvl3pPr>
      <a:lvl4pPr algn="l" rtl="0" eaLnBrk="0" fontAlgn="base" hangingPunct="0">
        <a:spcBef>
          <a:spcPct val="0"/>
        </a:spcBef>
        <a:spcAft>
          <a:spcPct val="0"/>
        </a:spcAft>
        <a:defRPr kumimoji="1" sz="4000">
          <a:solidFill>
            <a:schemeClr val="accent1"/>
          </a:solidFill>
          <a:latin typeface="Arial" charset="0"/>
          <a:ea typeface="ＭＳ ゴシック" pitchFamily="49" charset="-128"/>
        </a:defRPr>
      </a:lvl4pPr>
      <a:lvl5pPr algn="l" rtl="0" eaLnBrk="0" fontAlgn="base" hangingPunct="0">
        <a:spcBef>
          <a:spcPct val="0"/>
        </a:spcBef>
        <a:spcAft>
          <a:spcPct val="0"/>
        </a:spcAft>
        <a:defRPr kumimoji="1" sz="4000">
          <a:solidFill>
            <a:schemeClr val="accent1"/>
          </a:solidFill>
          <a:latin typeface="Arial" charset="0"/>
          <a:ea typeface="ＭＳ ゴシック" pitchFamily="49" charset="-128"/>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273050" algn="l" rtl="0" eaLnBrk="0" fontAlgn="base" hangingPunct="0">
        <a:spcBef>
          <a:spcPct val="20000"/>
        </a:spcBef>
        <a:spcAft>
          <a:spcPct val="0"/>
        </a:spcAft>
        <a:buClr>
          <a:schemeClr val="accent1"/>
        </a:buClr>
        <a:buSzPct val="76000"/>
        <a:buFont typeface="Wingdings 2" pitchFamily="18" charset="2"/>
        <a:buChar char=""/>
        <a:defRPr kumimoji="1" sz="2400" kern="1200">
          <a:solidFill>
            <a:schemeClr val="tx2"/>
          </a:solidFill>
          <a:latin typeface="Arial" charset="0"/>
          <a:ea typeface="+mn-ea"/>
          <a:cs typeface="+mn-cs"/>
        </a:defRPr>
      </a:lvl1pPr>
      <a:lvl2pPr marL="639763" indent="-273050" algn="l" rtl="0" eaLnBrk="0" fontAlgn="base" hangingPunct="0">
        <a:spcBef>
          <a:spcPct val="20000"/>
        </a:spcBef>
        <a:spcAft>
          <a:spcPct val="0"/>
        </a:spcAft>
        <a:buClr>
          <a:schemeClr val="accent1"/>
        </a:buClr>
        <a:buSzPct val="76000"/>
        <a:buFont typeface="Wingdings 2" pitchFamily="18" charset="2"/>
        <a:buChar char=""/>
        <a:defRPr kumimoji="1" sz="2200" kern="1200">
          <a:solidFill>
            <a:schemeClr val="tx2"/>
          </a:solidFill>
          <a:latin typeface="Arial" charset="0"/>
          <a:ea typeface="+mn-ea"/>
          <a:cs typeface="+mn-cs"/>
        </a:defRPr>
      </a:lvl2pPr>
      <a:lvl3pPr marL="914400" indent="-228600" algn="l" rtl="0" eaLnBrk="0" fontAlgn="base" hangingPunct="0">
        <a:spcBef>
          <a:spcPct val="20000"/>
        </a:spcBef>
        <a:spcAft>
          <a:spcPct val="0"/>
        </a:spcAft>
        <a:buClr>
          <a:schemeClr val="accent1"/>
        </a:buClr>
        <a:buSzPct val="76000"/>
        <a:buFont typeface="Wingdings 2" pitchFamily="18" charset="2"/>
        <a:buChar char=""/>
        <a:defRPr kumimoji="1" sz="2000" kern="1200">
          <a:solidFill>
            <a:schemeClr val="tx2"/>
          </a:solidFill>
          <a:latin typeface="Arial" charset="0"/>
          <a:ea typeface="+mn-ea"/>
          <a:cs typeface="+mn-cs"/>
        </a:defRPr>
      </a:lvl3pPr>
      <a:lvl4pPr marL="1123950" indent="-228600" algn="l" rtl="0" eaLnBrk="0" fontAlgn="base" hangingPunct="0">
        <a:spcBef>
          <a:spcPct val="20000"/>
        </a:spcBef>
        <a:spcAft>
          <a:spcPct val="0"/>
        </a:spcAft>
        <a:buClr>
          <a:schemeClr val="accent1"/>
        </a:buClr>
        <a:buSzPct val="76000"/>
        <a:buFont typeface="Wingdings 2" pitchFamily="18" charset="2"/>
        <a:buChar char=""/>
        <a:defRPr kumimoji="1" kern="1200">
          <a:solidFill>
            <a:schemeClr val="tx2"/>
          </a:solidFill>
          <a:latin typeface="Arial" charset="0"/>
          <a:ea typeface="+mn-ea"/>
          <a:cs typeface="+mn-cs"/>
        </a:defRPr>
      </a:lvl4pPr>
      <a:lvl5pPr marL="1325563" indent="-228600" algn="l" rtl="0" eaLnBrk="0" fontAlgn="base" hangingPunct="0">
        <a:spcBef>
          <a:spcPct val="20000"/>
        </a:spcBef>
        <a:spcAft>
          <a:spcPct val="0"/>
        </a:spcAft>
        <a:buClr>
          <a:schemeClr val="accent1"/>
        </a:buClr>
        <a:buSzPct val="76000"/>
        <a:buFont typeface="Wingdings 2" pitchFamily="18" charset="2"/>
        <a:buChar char=""/>
        <a:defRPr kumimoji="1" sz="1600" kern="1200">
          <a:solidFill>
            <a:schemeClr val="tx2"/>
          </a:solidFill>
          <a:latin typeface="Arial" charset="0"/>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kumimoji="1"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kumimoji="1"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kumimoji="1"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kumimoji="1" sz="1400" kern="1200">
          <a:solidFill>
            <a:schemeClr val="tx2"/>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p:txBody>
          <a:bodyPr/>
          <a:lstStyle/>
          <a:p>
            <a:pPr eaLnBrk="1" hangingPunct="1">
              <a:defRPr/>
            </a:pPr>
            <a:endParaRPr lang="ja-JP" altLang="en-US" smtClean="0"/>
          </a:p>
        </p:txBody>
      </p:sp>
      <p:pic>
        <p:nvPicPr>
          <p:cNvPr id="37891" name="Picture 5" descr="P100075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1628775"/>
            <a:ext cx="5164138" cy="522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2" name="Picture 6" descr="P100075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4725" y="0"/>
            <a:ext cx="4359275"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3" name="Text Box 7"/>
          <p:cNvSpPr txBox="1">
            <a:spLocks noChangeArrowheads="1"/>
          </p:cNvSpPr>
          <p:nvPr/>
        </p:nvSpPr>
        <p:spPr bwMode="auto">
          <a:xfrm>
            <a:off x="611188" y="260350"/>
            <a:ext cx="3889375"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Arial" charset="0"/>
                <a:ea typeface="ＭＳ Ｐゴシック" charset="-128"/>
              </a:defRPr>
            </a:lvl1pPr>
            <a:lvl2pPr marL="742950" indent="-285750" eaLnBrk="0" hangingPunct="0">
              <a:defRPr kumimoji="1" sz="2400">
                <a:solidFill>
                  <a:schemeClr val="tx1"/>
                </a:solidFill>
                <a:latin typeface="Arial" charset="0"/>
                <a:ea typeface="ＭＳ Ｐゴシック" charset="-128"/>
              </a:defRPr>
            </a:lvl2pPr>
            <a:lvl3pPr marL="1143000" indent="-228600" eaLnBrk="0" hangingPunct="0">
              <a:defRPr kumimoji="1" sz="2400">
                <a:solidFill>
                  <a:schemeClr val="tx1"/>
                </a:solidFill>
                <a:latin typeface="Arial" charset="0"/>
                <a:ea typeface="ＭＳ Ｐゴシック" charset="-128"/>
              </a:defRPr>
            </a:lvl3pPr>
            <a:lvl4pPr marL="1600200" indent="-228600" eaLnBrk="0" hangingPunct="0">
              <a:defRPr kumimoji="1" sz="2400">
                <a:solidFill>
                  <a:schemeClr val="tx1"/>
                </a:solidFill>
                <a:latin typeface="Arial" charset="0"/>
                <a:ea typeface="ＭＳ Ｐゴシック" charset="-128"/>
              </a:defRPr>
            </a:lvl4pPr>
            <a:lvl5pPr marL="2057400" indent="-228600" eaLnBrk="0" hangingPunct="0">
              <a:defRPr kumimoji="1" sz="24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128"/>
              </a:defRPr>
            </a:lvl9pPr>
          </a:lstStyle>
          <a:p>
            <a:pPr eaLnBrk="1" hangingPunct="1">
              <a:spcBef>
                <a:spcPct val="50000"/>
              </a:spcBef>
            </a:pPr>
            <a:r>
              <a:rPr lang="ja-JP" altLang="en-US"/>
              <a:t>大学病院を散歩していると</a:t>
            </a:r>
            <a:r>
              <a:rPr lang="en-US" altLang="ja-JP"/>
              <a:t>…</a:t>
            </a:r>
          </a:p>
          <a:p>
            <a:pPr eaLnBrk="1" hangingPunct="1">
              <a:spcBef>
                <a:spcPct val="50000"/>
              </a:spcBef>
            </a:pPr>
            <a:r>
              <a:rPr lang="ja-JP" altLang="en-US"/>
              <a:t>あっ、この石碑は！！</a:t>
            </a:r>
          </a:p>
        </p:txBody>
      </p:sp>
      <p:sp>
        <p:nvSpPr>
          <p:cNvPr id="37894" name="Text Box 8"/>
          <p:cNvSpPr txBox="1">
            <a:spLocks noChangeArrowheads="1"/>
          </p:cNvSpPr>
          <p:nvPr/>
        </p:nvSpPr>
        <p:spPr bwMode="auto">
          <a:xfrm>
            <a:off x="5292725" y="6308725"/>
            <a:ext cx="3851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Arial" charset="0"/>
                <a:ea typeface="ＭＳ Ｐゴシック" charset="-128"/>
              </a:defRPr>
            </a:lvl1pPr>
            <a:lvl2pPr marL="742950" indent="-285750" eaLnBrk="0" hangingPunct="0">
              <a:defRPr kumimoji="1" sz="2400">
                <a:solidFill>
                  <a:schemeClr val="tx1"/>
                </a:solidFill>
                <a:latin typeface="Arial" charset="0"/>
                <a:ea typeface="ＭＳ Ｐゴシック" charset="-128"/>
              </a:defRPr>
            </a:lvl2pPr>
            <a:lvl3pPr marL="1143000" indent="-228600" eaLnBrk="0" hangingPunct="0">
              <a:defRPr kumimoji="1" sz="2400">
                <a:solidFill>
                  <a:schemeClr val="tx1"/>
                </a:solidFill>
                <a:latin typeface="Arial" charset="0"/>
                <a:ea typeface="ＭＳ Ｐゴシック" charset="-128"/>
              </a:defRPr>
            </a:lvl3pPr>
            <a:lvl4pPr marL="1600200" indent="-228600" eaLnBrk="0" hangingPunct="0">
              <a:defRPr kumimoji="1" sz="2400">
                <a:solidFill>
                  <a:schemeClr val="tx1"/>
                </a:solidFill>
                <a:latin typeface="Arial" charset="0"/>
                <a:ea typeface="ＭＳ Ｐゴシック" charset="-128"/>
              </a:defRPr>
            </a:lvl4pPr>
            <a:lvl5pPr marL="2057400" indent="-228600" eaLnBrk="0" hangingPunct="0">
              <a:defRPr kumimoji="1" sz="24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128"/>
              </a:defRPr>
            </a:lvl9pPr>
          </a:lstStyle>
          <a:p>
            <a:pPr eaLnBrk="1" hangingPunct="1">
              <a:spcBef>
                <a:spcPct val="50000"/>
              </a:spcBef>
            </a:pPr>
            <a:r>
              <a:rPr lang="ja-JP" altLang="en-US"/>
              <a:t>少し歴史的な話になります</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endParaRPr lang="ja-JP" altLang="en-US" smtClean="0"/>
          </a:p>
        </p:txBody>
      </p:sp>
      <p:sp>
        <p:nvSpPr>
          <p:cNvPr id="38915" name="Rectangle 3"/>
          <p:cNvSpPr>
            <a:spLocks noGrp="1" noChangeArrowheads="1"/>
          </p:cNvSpPr>
          <p:nvPr>
            <p:ph type="body" idx="1"/>
          </p:nvPr>
        </p:nvSpPr>
        <p:spPr/>
        <p:txBody>
          <a:bodyPr/>
          <a:lstStyle/>
          <a:p>
            <a:pPr eaLnBrk="1" hangingPunct="1"/>
            <a:endParaRPr lang="ja-JP" altLang="en-US" smtClean="0"/>
          </a:p>
        </p:txBody>
      </p:sp>
      <p:pic>
        <p:nvPicPr>
          <p:cNvPr id="38916" name="Picture 5" descr="P100075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6" name="Rectangle 4"/>
          <p:cNvSpPr>
            <a:spLocks noGrp="1"/>
          </p:cNvSpPr>
          <p:nvPr>
            <p:ph type="title" idx="4294967295"/>
          </p:nvPr>
        </p:nvSpPr>
        <p:spPr bwMode="auto">
          <a:xfrm>
            <a:off x="395288" y="333375"/>
            <a:ext cx="8229600" cy="647700"/>
          </a:xfrm>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normAutofit fontScale="90000"/>
          </a:bodyPr>
          <a:lstStyle/>
          <a:p>
            <a:pPr eaLnBrk="1" hangingPunct="1">
              <a:defRPr/>
            </a:pPr>
            <a:r>
              <a:rPr lang="ja-JP" altLang="en-US" sz="4000" smtClean="0">
                <a:effectLst/>
                <a:ea typeface="HG創英角ﾎﾟｯﾌﾟ体" pitchFamily="49" charset="-128"/>
              </a:rPr>
              <a:t>方証相対の変遷</a:t>
            </a:r>
          </a:p>
        </p:txBody>
      </p:sp>
      <p:sp>
        <p:nvSpPr>
          <p:cNvPr id="39939" name="Rectangle 5"/>
          <p:cNvSpPr>
            <a:spLocks noGrp="1"/>
          </p:cNvSpPr>
          <p:nvPr>
            <p:ph type="body" sz="half" idx="4294967295"/>
          </p:nvPr>
        </p:nvSpPr>
        <p:spPr>
          <a:xfrm>
            <a:off x="179388" y="1412875"/>
            <a:ext cx="2016125" cy="5184775"/>
          </a:xfrm>
        </p:spPr>
        <p:txBody>
          <a:bodyPr/>
          <a:lstStyle/>
          <a:p>
            <a:pPr algn="ctr" eaLnBrk="1" hangingPunct="1">
              <a:lnSpc>
                <a:spcPct val="90000"/>
              </a:lnSpc>
              <a:buFont typeface="Wingdings" pitchFamily="2" charset="2"/>
              <a:buNone/>
            </a:pPr>
            <a:r>
              <a:rPr lang="ja-JP" altLang="en-US" sz="2800" b="1" smtClean="0">
                <a:solidFill>
                  <a:srgbClr val="330C96"/>
                </a:solidFill>
                <a:latin typeface="HGS創英角ﾎﾟｯﾌﾟ体" pitchFamily="50" charset="-128"/>
                <a:ea typeface="HGS創英角ﾎﾟｯﾌﾟ体" pitchFamily="50" charset="-128"/>
              </a:rPr>
              <a:t>方証相対</a:t>
            </a:r>
          </a:p>
          <a:p>
            <a:pPr algn="ctr" eaLnBrk="1" hangingPunct="1">
              <a:lnSpc>
                <a:spcPct val="90000"/>
              </a:lnSpc>
              <a:buFont typeface="Wingdings" pitchFamily="2" charset="2"/>
              <a:buNone/>
            </a:pPr>
            <a:r>
              <a:rPr lang="ja-JP" altLang="en-US" sz="2800" smtClean="0">
                <a:latin typeface="HGS創英角ﾎﾟｯﾌﾟ体" pitchFamily="50" charset="-128"/>
                <a:ea typeface="HGS創英角ﾎﾟｯﾌﾟ体" pitchFamily="50" charset="-128"/>
              </a:rPr>
              <a:t>症候　　</a:t>
            </a:r>
          </a:p>
          <a:p>
            <a:pPr algn="ctr" eaLnBrk="1" hangingPunct="1">
              <a:lnSpc>
                <a:spcPct val="90000"/>
              </a:lnSpc>
              <a:buFont typeface="Wingdings" pitchFamily="2" charset="2"/>
              <a:buNone/>
            </a:pPr>
            <a:r>
              <a:rPr lang="ja-JP" altLang="en-US" sz="2800" smtClean="0">
                <a:latin typeface="HGS創英角ﾎﾟｯﾌﾟ体" pitchFamily="50" charset="-128"/>
                <a:ea typeface="HGS創英角ﾎﾟｯﾌﾟ体" pitchFamily="50" charset="-128"/>
                <a:cs typeface="Arial" charset="0"/>
              </a:rPr>
              <a:t>▼</a:t>
            </a:r>
            <a:r>
              <a:rPr lang="ja-JP" altLang="en-US" sz="2800" smtClean="0">
                <a:latin typeface="HGS創英角ﾎﾟｯﾌﾟ体" pitchFamily="50" charset="-128"/>
                <a:ea typeface="HGS創英角ﾎﾟｯﾌﾟ体" pitchFamily="50" charset="-128"/>
              </a:rPr>
              <a:t> 　</a:t>
            </a:r>
          </a:p>
          <a:p>
            <a:pPr algn="ctr" eaLnBrk="1" hangingPunct="1">
              <a:lnSpc>
                <a:spcPct val="90000"/>
              </a:lnSpc>
              <a:buFont typeface="Wingdings" pitchFamily="2" charset="2"/>
              <a:buNone/>
            </a:pPr>
            <a:endParaRPr lang="ja-JP" altLang="en-US" sz="2800" smtClean="0">
              <a:latin typeface="HGS創英角ﾎﾟｯﾌﾟ体" pitchFamily="50" charset="-128"/>
              <a:ea typeface="HGS創英角ﾎﾟｯﾌﾟ体" pitchFamily="50" charset="-128"/>
            </a:endParaRPr>
          </a:p>
          <a:p>
            <a:pPr algn="ctr" eaLnBrk="1" hangingPunct="1">
              <a:lnSpc>
                <a:spcPct val="90000"/>
              </a:lnSpc>
              <a:buFont typeface="Wingdings" pitchFamily="2" charset="2"/>
              <a:buNone/>
            </a:pPr>
            <a:endParaRPr lang="ja-JP" altLang="en-US" sz="2800" smtClean="0">
              <a:latin typeface="HGS創英角ﾎﾟｯﾌﾟ体" pitchFamily="50" charset="-128"/>
              <a:ea typeface="HGS創英角ﾎﾟｯﾌﾟ体" pitchFamily="50" charset="-128"/>
            </a:endParaRPr>
          </a:p>
          <a:p>
            <a:pPr algn="ctr" eaLnBrk="1" hangingPunct="1">
              <a:lnSpc>
                <a:spcPct val="90000"/>
              </a:lnSpc>
              <a:buFont typeface="Wingdings" pitchFamily="2" charset="2"/>
              <a:buNone/>
            </a:pPr>
            <a:r>
              <a:rPr lang="ja-JP" altLang="en-US" sz="2800" smtClean="0">
                <a:latin typeface="HGS創英角ﾎﾟｯﾌﾟ体" pitchFamily="50" charset="-128"/>
                <a:ea typeface="HGS創英角ﾎﾟｯﾌﾟ体" pitchFamily="50" charset="-128"/>
              </a:rPr>
              <a:t>ブラック</a:t>
            </a:r>
          </a:p>
          <a:p>
            <a:pPr algn="ctr" eaLnBrk="1" hangingPunct="1">
              <a:lnSpc>
                <a:spcPct val="90000"/>
              </a:lnSpc>
              <a:buFont typeface="Wingdings" pitchFamily="2" charset="2"/>
              <a:buNone/>
            </a:pPr>
            <a:r>
              <a:rPr lang="ja-JP" altLang="en-US" sz="2800" smtClean="0">
                <a:latin typeface="HGS創英角ﾎﾟｯﾌﾟ体" pitchFamily="50" charset="-128"/>
                <a:ea typeface="HGS創英角ﾎﾟｯﾌﾟ体" pitchFamily="50" charset="-128"/>
              </a:rPr>
              <a:t>ボックス　　</a:t>
            </a:r>
          </a:p>
          <a:p>
            <a:pPr algn="ctr" eaLnBrk="1" hangingPunct="1">
              <a:lnSpc>
                <a:spcPct val="90000"/>
              </a:lnSpc>
              <a:buFont typeface="Wingdings" pitchFamily="2" charset="2"/>
              <a:buNone/>
            </a:pPr>
            <a:endParaRPr lang="ja-JP" altLang="en-US" sz="2800" smtClean="0">
              <a:latin typeface="HGS創英角ﾎﾟｯﾌﾟ体" pitchFamily="50" charset="-128"/>
              <a:ea typeface="HGS創英角ﾎﾟｯﾌﾟ体" pitchFamily="50" charset="-128"/>
            </a:endParaRPr>
          </a:p>
          <a:p>
            <a:pPr algn="ctr" eaLnBrk="1" hangingPunct="1">
              <a:lnSpc>
                <a:spcPct val="90000"/>
              </a:lnSpc>
              <a:buFont typeface="Wingdings" pitchFamily="2" charset="2"/>
              <a:buNone/>
            </a:pPr>
            <a:endParaRPr lang="ja-JP" altLang="en-US" sz="2800" smtClean="0">
              <a:latin typeface="HGS創英角ﾎﾟｯﾌﾟ体" pitchFamily="50" charset="-128"/>
              <a:ea typeface="HGS創英角ﾎﾟｯﾌﾟ体" pitchFamily="50" charset="-128"/>
            </a:endParaRPr>
          </a:p>
          <a:p>
            <a:pPr algn="ctr" eaLnBrk="1" hangingPunct="1">
              <a:lnSpc>
                <a:spcPct val="90000"/>
              </a:lnSpc>
              <a:buFont typeface="Wingdings" pitchFamily="2" charset="2"/>
              <a:buNone/>
            </a:pPr>
            <a:r>
              <a:rPr lang="ja-JP" altLang="en-US" sz="2800" smtClean="0">
                <a:latin typeface="HGS創英角ﾎﾟｯﾌﾟ体" pitchFamily="50" charset="-128"/>
                <a:ea typeface="HGS創英角ﾎﾟｯﾌﾟ体" pitchFamily="50" charset="-128"/>
              </a:rPr>
              <a:t>▼</a:t>
            </a:r>
          </a:p>
          <a:p>
            <a:pPr algn="ctr" eaLnBrk="1" hangingPunct="1">
              <a:lnSpc>
                <a:spcPct val="90000"/>
              </a:lnSpc>
              <a:buFont typeface="Wingdings" pitchFamily="2" charset="2"/>
              <a:buNone/>
            </a:pPr>
            <a:r>
              <a:rPr lang="ja-JP" altLang="en-US" sz="2800" smtClean="0">
                <a:solidFill>
                  <a:srgbClr val="FF0000"/>
                </a:solidFill>
                <a:latin typeface="HGS創英角ﾎﾟｯﾌﾟ体" pitchFamily="50" charset="-128"/>
                <a:ea typeface="HGS創英角ﾎﾟｯﾌﾟ体" pitchFamily="50" charset="-128"/>
              </a:rPr>
              <a:t>処方</a:t>
            </a:r>
          </a:p>
        </p:txBody>
      </p:sp>
      <p:sp>
        <p:nvSpPr>
          <p:cNvPr id="39940" name="Rectangle 6"/>
          <p:cNvSpPr>
            <a:spLocks noGrp="1"/>
          </p:cNvSpPr>
          <p:nvPr>
            <p:ph type="body" sz="half" idx="4294967295"/>
          </p:nvPr>
        </p:nvSpPr>
        <p:spPr>
          <a:xfrm>
            <a:off x="2268538" y="1052513"/>
            <a:ext cx="6875462" cy="5461000"/>
          </a:xfrm>
        </p:spPr>
        <p:txBody>
          <a:bodyPr/>
          <a:lstStyle/>
          <a:p>
            <a:pPr eaLnBrk="1" hangingPunct="1">
              <a:lnSpc>
                <a:spcPct val="90000"/>
              </a:lnSpc>
              <a:buFont typeface="Wingdings" pitchFamily="2" charset="2"/>
              <a:buNone/>
            </a:pPr>
            <a:endParaRPr lang="ja-JP" altLang="en-US" sz="2400" smtClean="0">
              <a:latin typeface="HGP創英角ﾎﾟｯﾌﾟ体" pitchFamily="50" charset="-128"/>
              <a:ea typeface="HGP創英角ﾎﾟｯﾌﾟ体" pitchFamily="50" charset="-128"/>
            </a:endParaRPr>
          </a:p>
          <a:p>
            <a:pPr eaLnBrk="1" hangingPunct="1">
              <a:lnSpc>
                <a:spcPct val="90000"/>
              </a:lnSpc>
              <a:buFont typeface="Wingdings" pitchFamily="2" charset="2"/>
              <a:buNone/>
            </a:pPr>
            <a:r>
              <a:rPr lang="ja-JP" altLang="en-US" sz="2400" smtClean="0">
                <a:solidFill>
                  <a:schemeClr val="accent2"/>
                </a:solidFill>
                <a:latin typeface="HGP創英角ﾎﾟｯﾌﾟ体" pitchFamily="50" charset="-128"/>
                <a:ea typeface="HGP創英角ﾎﾟｯﾌﾟ体" pitchFamily="50" charset="-128"/>
              </a:rPr>
              <a:t>東洞の直後から、このブラックボックスの部分に</a:t>
            </a:r>
          </a:p>
          <a:p>
            <a:pPr eaLnBrk="1" hangingPunct="1">
              <a:lnSpc>
                <a:spcPct val="90000"/>
              </a:lnSpc>
              <a:buFont typeface="Wingdings" pitchFamily="2" charset="2"/>
              <a:buNone/>
            </a:pPr>
            <a:r>
              <a:rPr lang="ja-JP" altLang="en-US" sz="2400" smtClean="0">
                <a:solidFill>
                  <a:schemeClr val="accent2"/>
                </a:solidFill>
                <a:latin typeface="HGP創英角ﾎﾟｯﾌﾟ体" pitchFamily="50" charset="-128"/>
                <a:ea typeface="HGP創英角ﾎﾟｯﾌﾟ体" pitchFamily="50" charset="-128"/>
              </a:rPr>
              <a:t>様々なカテゴリー分類を入れて、処方選択に役</a:t>
            </a:r>
          </a:p>
          <a:p>
            <a:pPr eaLnBrk="1" hangingPunct="1">
              <a:lnSpc>
                <a:spcPct val="90000"/>
              </a:lnSpc>
              <a:buFont typeface="Wingdings" pitchFamily="2" charset="2"/>
              <a:buNone/>
            </a:pPr>
            <a:r>
              <a:rPr lang="ja-JP" altLang="en-US" sz="2400" smtClean="0">
                <a:solidFill>
                  <a:schemeClr val="accent2"/>
                </a:solidFill>
                <a:latin typeface="HGP創英角ﾎﾟｯﾌﾟ体" pitchFamily="50" charset="-128"/>
                <a:ea typeface="HGP創英角ﾎﾟｯﾌﾟ体" pitchFamily="50" charset="-128"/>
              </a:rPr>
              <a:t>立てようとする方法が一般的になった。</a:t>
            </a:r>
          </a:p>
          <a:p>
            <a:pPr eaLnBrk="1" hangingPunct="1">
              <a:lnSpc>
                <a:spcPct val="90000"/>
              </a:lnSpc>
              <a:buFont typeface="Wingdings" pitchFamily="2" charset="2"/>
              <a:buNone/>
            </a:pPr>
            <a:endParaRPr lang="ja-JP" altLang="en-US" sz="2400" smtClean="0">
              <a:solidFill>
                <a:schemeClr val="accent2"/>
              </a:solidFill>
              <a:latin typeface="HGP創英角ﾎﾟｯﾌﾟ体" pitchFamily="50" charset="-128"/>
              <a:ea typeface="HGP創英角ﾎﾟｯﾌﾟ体" pitchFamily="50" charset="-128"/>
            </a:endParaRPr>
          </a:p>
          <a:p>
            <a:pPr eaLnBrk="1" hangingPunct="1">
              <a:lnSpc>
                <a:spcPct val="90000"/>
              </a:lnSpc>
              <a:buFont typeface="Wingdings" pitchFamily="2" charset="2"/>
              <a:buNone/>
            </a:pPr>
            <a:r>
              <a:rPr lang="ja-JP" altLang="en-US" sz="2400" smtClean="0">
                <a:latin typeface="HGP創英角ﾎﾟｯﾌﾟ体" pitchFamily="50" charset="-128"/>
                <a:ea typeface="HGP創英角ﾎﾟｯﾌﾟ体" pitchFamily="50" charset="-128"/>
              </a:rPr>
              <a:t>　</a:t>
            </a:r>
            <a:r>
              <a:rPr lang="en-US" altLang="ja-JP" sz="2400" smtClean="0">
                <a:latin typeface="HGP創英角ﾎﾟｯﾌﾟ体" pitchFamily="50" charset="-128"/>
                <a:ea typeface="HGP創英角ﾎﾟｯﾌﾟ体" pitchFamily="50" charset="-128"/>
              </a:rPr>
              <a:t>※</a:t>
            </a:r>
            <a:r>
              <a:rPr lang="ja-JP" altLang="en-US" sz="2400" smtClean="0">
                <a:latin typeface="HGP創英角ﾎﾟｯﾌﾟ体" pitchFamily="50" charset="-128"/>
                <a:ea typeface="HGP創英角ﾎﾟｯﾌﾟ体" pitchFamily="50" charset="-128"/>
              </a:rPr>
              <a:t>中医学では、このブラックボックスの中には</a:t>
            </a:r>
          </a:p>
          <a:p>
            <a:pPr eaLnBrk="1" hangingPunct="1">
              <a:lnSpc>
                <a:spcPct val="90000"/>
              </a:lnSpc>
              <a:buFont typeface="Wingdings" pitchFamily="2" charset="2"/>
              <a:buNone/>
            </a:pPr>
            <a:r>
              <a:rPr lang="ja-JP" altLang="en-US" sz="2400" smtClean="0">
                <a:latin typeface="HGP創英角ﾎﾟｯﾌﾟ体" pitchFamily="50" charset="-128"/>
                <a:ea typeface="HGP創英角ﾎﾟｯﾌﾟ体" pitchFamily="50" charset="-128"/>
              </a:rPr>
              <a:t>　　　　</a:t>
            </a:r>
            <a:r>
              <a:rPr lang="ja-JP" altLang="en-US" sz="2400" smtClean="0">
                <a:solidFill>
                  <a:srgbClr val="FF0000"/>
                </a:solidFill>
                <a:latin typeface="HGP創英角ﾎﾟｯﾌﾟ体" pitchFamily="50" charset="-128"/>
                <a:ea typeface="HGP創英角ﾎﾟｯﾌﾟ体" pitchFamily="50" charset="-128"/>
              </a:rPr>
              <a:t>病因病機解明の理論</a:t>
            </a:r>
            <a:r>
              <a:rPr lang="ja-JP" altLang="en-US" sz="2400" smtClean="0">
                <a:latin typeface="HGP創英角ﾎﾟｯﾌﾟ体" pitchFamily="50" charset="-128"/>
                <a:ea typeface="HGP創英角ﾎﾟｯﾌﾟ体" pitchFamily="50" charset="-128"/>
              </a:rPr>
              <a:t>が入っていた。</a:t>
            </a:r>
          </a:p>
          <a:p>
            <a:pPr eaLnBrk="1" hangingPunct="1">
              <a:lnSpc>
                <a:spcPct val="90000"/>
              </a:lnSpc>
              <a:buFont typeface="Wingdings" pitchFamily="2" charset="2"/>
              <a:buNone/>
            </a:pPr>
            <a:endParaRPr lang="ja-JP" altLang="en-US" sz="2400" smtClean="0">
              <a:latin typeface="HGP創英角ﾎﾟｯﾌﾟ体" pitchFamily="50" charset="-128"/>
              <a:ea typeface="HGP創英角ﾎﾟｯﾌﾟ体" pitchFamily="50" charset="-128"/>
            </a:endParaRPr>
          </a:p>
          <a:p>
            <a:pPr eaLnBrk="1" hangingPunct="1">
              <a:lnSpc>
                <a:spcPct val="90000"/>
              </a:lnSpc>
              <a:buFont typeface="Wingdings" pitchFamily="2" charset="2"/>
              <a:buNone/>
            </a:pPr>
            <a:r>
              <a:rPr lang="ja-JP" altLang="en-US" sz="2400" smtClean="0">
                <a:solidFill>
                  <a:srgbClr val="008000"/>
                </a:solidFill>
                <a:latin typeface="HGP創英角ﾎﾟｯﾌﾟ体" pitchFamily="50" charset="-128"/>
                <a:ea typeface="HGP創英角ﾎﾟｯﾌﾟ体" pitchFamily="50" charset="-128"/>
              </a:rPr>
              <a:t>　近年よく使われるカテゴリー</a:t>
            </a:r>
          </a:p>
          <a:p>
            <a:pPr eaLnBrk="1" hangingPunct="1">
              <a:lnSpc>
                <a:spcPct val="90000"/>
              </a:lnSpc>
              <a:buFont typeface="Wingdings" pitchFamily="2" charset="2"/>
              <a:buNone/>
            </a:pPr>
            <a:r>
              <a:rPr lang="ja-JP" altLang="en-US" sz="2400" smtClean="0">
                <a:solidFill>
                  <a:srgbClr val="008000"/>
                </a:solidFill>
                <a:latin typeface="HGP創英角ﾎﾟｯﾌﾟ体" pitchFamily="50" charset="-128"/>
                <a:ea typeface="HGP創英角ﾎﾟｯﾌﾟ体" pitchFamily="50" charset="-128"/>
              </a:rPr>
              <a:t>　陰陽・表裏・寒熱・虚実、気血水、六病位</a:t>
            </a:r>
          </a:p>
          <a:p>
            <a:pPr eaLnBrk="1" hangingPunct="1">
              <a:lnSpc>
                <a:spcPct val="90000"/>
              </a:lnSpc>
              <a:buFont typeface="Wingdings" pitchFamily="2" charset="2"/>
              <a:buNone/>
            </a:pPr>
            <a:r>
              <a:rPr lang="ja-JP" altLang="en-US" sz="2400" smtClean="0">
                <a:latin typeface="HGP創英角ﾎﾟｯﾌﾟ体" pitchFamily="50" charset="-128"/>
                <a:ea typeface="HGP創英角ﾎﾟｯﾌﾟ体" pitchFamily="50" charset="-128"/>
              </a:rPr>
              <a:t>　　⇒弁証論治で用いる概念に似ているが、</a:t>
            </a:r>
          </a:p>
          <a:p>
            <a:pPr eaLnBrk="1" hangingPunct="1">
              <a:lnSpc>
                <a:spcPct val="90000"/>
              </a:lnSpc>
              <a:buFont typeface="Wingdings" pitchFamily="2" charset="2"/>
              <a:buNone/>
            </a:pPr>
            <a:r>
              <a:rPr lang="ja-JP" altLang="en-US" sz="2400" smtClean="0">
                <a:latin typeface="HGP創英角ﾎﾟｯﾌﾟ体" pitchFamily="50" charset="-128"/>
                <a:ea typeface="HGP創英角ﾎﾟｯﾌﾟ体" pitchFamily="50" charset="-128"/>
              </a:rPr>
              <a:t>　　　あくまでもカテゴリー分類であって、</a:t>
            </a:r>
          </a:p>
          <a:p>
            <a:pPr eaLnBrk="1" hangingPunct="1">
              <a:lnSpc>
                <a:spcPct val="90000"/>
              </a:lnSpc>
              <a:buFont typeface="Wingdings" pitchFamily="2" charset="2"/>
              <a:buNone/>
            </a:pPr>
            <a:r>
              <a:rPr lang="ja-JP" altLang="en-US" sz="2400" smtClean="0">
                <a:latin typeface="HGP創英角ﾎﾟｯﾌﾟ体" pitchFamily="50" charset="-128"/>
                <a:ea typeface="HGP創英角ﾎﾟｯﾌﾟ体" pitchFamily="50" charset="-128"/>
              </a:rPr>
              <a:t>　　　病態を分析するものではない！</a:t>
            </a:r>
          </a:p>
          <a:p>
            <a:pPr eaLnBrk="1" hangingPunct="1">
              <a:lnSpc>
                <a:spcPct val="90000"/>
              </a:lnSpc>
            </a:pPr>
            <a:endParaRPr lang="ja-JP" altLang="en-US" sz="2400" smtClean="0">
              <a:latin typeface="HGP創英角ﾎﾟｯﾌﾟ体" pitchFamily="50" charset="-128"/>
              <a:ea typeface="HGP創英角ﾎﾟｯﾌﾟ体" pitchFamily="50" charset="-128"/>
            </a:endParaRPr>
          </a:p>
        </p:txBody>
      </p:sp>
      <p:sp>
        <p:nvSpPr>
          <p:cNvPr id="39941" name="Rectangle 7"/>
          <p:cNvSpPr>
            <a:spLocks noChangeArrowheads="1"/>
          </p:cNvSpPr>
          <p:nvPr/>
        </p:nvSpPr>
        <p:spPr bwMode="auto">
          <a:xfrm>
            <a:off x="250825" y="2852738"/>
            <a:ext cx="1873250" cy="2736850"/>
          </a:xfrm>
          <a:prstGeom prst="rect">
            <a:avLst/>
          </a:prstGeom>
          <a:solidFill>
            <a:schemeClr val="accent1">
              <a:alpha val="0"/>
            </a:schemeClr>
          </a:solidFill>
          <a:ln w="4127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9942" name="Line 8"/>
          <p:cNvSpPr>
            <a:spLocks noChangeShapeType="1"/>
          </p:cNvSpPr>
          <p:nvPr/>
        </p:nvSpPr>
        <p:spPr bwMode="auto">
          <a:xfrm flipV="1">
            <a:off x="2124075" y="2781300"/>
            <a:ext cx="431800" cy="71913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idx="1"/>
          </p:nvPr>
        </p:nvSpPr>
        <p:spPr>
          <a:xfrm>
            <a:off x="179388" y="260350"/>
            <a:ext cx="3960812" cy="6408738"/>
          </a:xfrm>
        </p:spPr>
        <p:txBody>
          <a:bodyPr/>
          <a:lstStyle/>
          <a:p>
            <a:pPr eaLnBrk="1" hangingPunct="1">
              <a:buFont typeface="Wingdings" pitchFamily="2" charset="2"/>
              <a:buNone/>
            </a:pPr>
            <a:r>
              <a:rPr lang="ja-JP" altLang="en-US" sz="2600" smtClean="0">
                <a:ea typeface="HGS創英角ﾎﾟｯﾌﾟ体" pitchFamily="50" charset="-128"/>
              </a:rPr>
              <a:t>中国医学の導入と模倣</a:t>
            </a:r>
          </a:p>
          <a:p>
            <a:pPr eaLnBrk="1" hangingPunct="1">
              <a:buFont typeface="Wingdings" pitchFamily="2" charset="2"/>
              <a:buNone/>
            </a:pPr>
            <a:r>
              <a:rPr lang="ja-JP" altLang="en-US" sz="2600" smtClean="0">
                <a:ea typeface="HGS創英角ﾎﾟｯﾌﾟ体" pitchFamily="50" charset="-128"/>
              </a:rPr>
              <a:t>↓</a:t>
            </a:r>
          </a:p>
          <a:p>
            <a:pPr eaLnBrk="1" hangingPunct="1">
              <a:buFont typeface="Wingdings" pitchFamily="2" charset="2"/>
              <a:buNone/>
            </a:pPr>
            <a:r>
              <a:rPr lang="ja-JP" altLang="en-US" sz="2600" smtClean="0">
                <a:ea typeface="HGS創英角ﾎﾟｯﾌﾟ体" pitchFamily="50" charset="-128"/>
              </a:rPr>
              <a:t>鎌倉時代</a:t>
            </a:r>
          </a:p>
          <a:p>
            <a:pPr eaLnBrk="1" hangingPunct="1">
              <a:buFont typeface="Wingdings" pitchFamily="2" charset="2"/>
              <a:buNone/>
            </a:pPr>
            <a:r>
              <a:rPr lang="ja-JP" altLang="en-US" sz="2600" smtClean="0">
                <a:ea typeface="HGS創英角ﾎﾟｯﾌﾟ体" pitchFamily="50" charset="-128"/>
              </a:rPr>
              <a:t>↓</a:t>
            </a:r>
          </a:p>
          <a:p>
            <a:pPr eaLnBrk="1" hangingPunct="1">
              <a:buFont typeface="Wingdings" pitchFamily="2" charset="2"/>
              <a:buNone/>
            </a:pPr>
            <a:r>
              <a:rPr lang="ja-JP" altLang="en-US" sz="2600" smtClean="0">
                <a:ea typeface="HGS創英角ﾎﾟｯﾌﾟ体" pitchFamily="50" charset="-128"/>
              </a:rPr>
              <a:t>室町時代</a:t>
            </a:r>
          </a:p>
          <a:p>
            <a:pPr eaLnBrk="1" hangingPunct="1">
              <a:buFont typeface="Wingdings" pitchFamily="2" charset="2"/>
              <a:buNone/>
            </a:pPr>
            <a:r>
              <a:rPr lang="ja-JP" altLang="en-US" sz="2600" smtClean="0">
                <a:ea typeface="HGS創英角ﾎﾟｯﾌﾟ体" pitchFamily="50" charset="-128"/>
              </a:rPr>
              <a:t>↓</a:t>
            </a:r>
          </a:p>
          <a:p>
            <a:pPr eaLnBrk="1" hangingPunct="1">
              <a:buFont typeface="Wingdings" pitchFamily="2" charset="2"/>
              <a:buNone/>
            </a:pPr>
            <a:r>
              <a:rPr lang="ja-JP" altLang="en-US" sz="2600" smtClean="0">
                <a:ea typeface="HGS創英角ﾎﾟｯﾌﾟ体" pitchFamily="50" charset="-128"/>
              </a:rPr>
              <a:t>江戸時代初期</a:t>
            </a:r>
          </a:p>
          <a:p>
            <a:pPr eaLnBrk="1" hangingPunct="1">
              <a:buFont typeface="Wingdings" pitchFamily="2" charset="2"/>
              <a:buNone/>
            </a:pPr>
            <a:r>
              <a:rPr lang="ja-JP" altLang="en-US" sz="2600" smtClean="0">
                <a:ea typeface="HGS創英角ﾎﾟｯﾌﾟ体" pitchFamily="50" charset="-128"/>
              </a:rPr>
              <a:t>↓</a:t>
            </a:r>
          </a:p>
          <a:p>
            <a:pPr eaLnBrk="1" hangingPunct="1">
              <a:buFont typeface="Wingdings" pitchFamily="2" charset="2"/>
              <a:buNone/>
            </a:pPr>
            <a:r>
              <a:rPr lang="ja-JP" altLang="en-US" sz="2600" smtClean="0">
                <a:ea typeface="HGS創英角ﾎﾟｯﾌﾟ体" pitchFamily="50" charset="-128"/>
              </a:rPr>
              <a:t>江戸時代中期</a:t>
            </a:r>
          </a:p>
          <a:p>
            <a:pPr eaLnBrk="1" hangingPunct="1">
              <a:buFont typeface="Wingdings" pitchFamily="2" charset="2"/>
              <a:buNone/>
            </a:pPr>
            <a:r>
              <a:rPr lang="ja-JP" altLang="en-US" sz="2600" smtClean="0">
                <a:ea typeface="HGS創英角ﾎﾟｯﾌﾟ体" pitchFamily="50" charset="-128"/>
              </a:rPr>
              <a:t>↓</a:t>
            </a:r>
          </a:p>
          <a:p>
            <a:pPr eaLnBrk="1" hangingPunct="1">
              <a:buFont typeface="Wingdings" pitchFamily="2" charset="2"/>
              <a:buNone/>
            </a:pPr>
            <a:r>
              <a:rPr lang="ja-JP" altLang="en-US" sz="2600" smtClean="0">
                <a:ea typeface="HGS創英角ﾎﾟｯﾌﾟ体" pitchFamily="50" charset="-128"/>
              </a:rPr>
              <a:t>江戸時代後期</a:t>
            </a:r>
          </a:p>
          <a:p>
            <a:pPr eaLnBrk="1" hangingPunct="1">
              <a:buFont typeface="Wingdings" pitchFamily="2" charset="2"/>
              <a:buNone/>
            </a:pPr>
            <a:r>
              <a:rPr lang="ja-JP" altLang="en-US" sz="2600" smtClean="0">
                <a:ea typeface="HGS創英角ﾎﾟｯﾌﾟ体" pitchFamily="50" charset="-128"/>
              </a:rPr>
              <a:t>↓</a:t>
            </a:r>
          </a:p>
          <a:p>
            <a:pPr eaLnBrk="1" hangingPunct="1">
              <a:buFont typeface="Wingdings" pitchFamily="2" charset="2"/>
              <a:buNone/>
            </a:pPr>
            <a:r>
              <a:rPr lang="ja-JP" altLang="en-US" sz="2600" smtClean="0">
                <a:ea typeface="HGS創英角ﾎﾟｯﾌﾟ体" pitchFamily="50" charset="-128"/>
              </a:rPr>
              <a:t>明治維新から現代まで</a:t>
            </a:r>
          </a:p>
        </p:txBody>
      </p:sp>
      <p:sp>
        <p:nvSpPr>
          <p:cNvPr id="40963" name="Text Box 4"/>
          <p:cNvSpPr txBox="1">
            <a:spLocks noChangeArrowheads="1"/>
          </p:cNvSpPr>
          <p:nvPr/>
        </p:nvSpPr>
        <p:spPr bwMode="auto">
          <a:xfrm>
            <a:off x="5651500" y="2205038"/>
            <a:ext cx="3240088" cy="100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Arial" charset="0"/>
                <a:ea typeface="ＭＳ Ｐゴシック" charset="-128"/>
              </a:defRPr>
            </a:lvl1pPr>
            <a:lvl2pPr marL="742950" indent="-285750" eaLnBrk="0" hangingPunct="0">
              <a:defRPr kumimoji="1" sz="2400">
                <a:solidFill>
                  <a:schemeClr val="tx1"/>
                </a:solidFill>
                <a:latin typeface="Arial" charset="0"/>
                <a:ea typeface="ＭＳ Ｐゴシック" charset="-128"/>
              </a:defRPr>
            </a:lvl2pPr>
            <a:lvl3pPr marL="1143000" indent="-228600" eaLnBrk="0" hangingPunct="0">
              <a:defRPr kumimoji="1" sz="2400">
                <a:solidFill>
                  <a:schemeClr val="tx1"/>
                </a:solidFill>
                <a:latin typeface="Arial" charset="0"/>
                <a:ea typeface="ＭＳ Ｐゴシック" charset="-128"/>
              </a:defRPr>
            </a:lvl3pPr>
            <a:lvl4pPr marL="1600200" indent="-228600" eaLnBrk="0" hangingPunct="0">
              <a:defRPr kumimoji="1" sz="2400">
                <a:solidFill>
                  <a:schemeClr val="tx1"/>
                </a:solidFill>
                <a:latin typeface="Arial" charset="0"/>
                <a:ea typeface="ＭＳ Ｐゴシック" charset="-128"/>
              </a:defRPr>
            </a:lvl4pPr>
            <a:lvl5pPr marL="2057400" indent="-228600" eaLnBrk="0" hangingPunct="0">
              <a:defRPr kumimoji="1" sz="24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128"/>
              </a:defRPr>
            </a:lvl9pPr>
          </a:lstStyle>
          <a:p>
            <a:pPr eaLnBrk="1" hangingPunct="1">
              <a:spcBef>
                <a:spcPct val="50000"/>
              </a:spcBef>
            </a:pPr>
            <a:r>
              <a:rPr lang="ja-JP" altLang="en-US" sz="2000">
                <a:ea typeface="HGS創英角ﾎﾟｯﾌﾟ体" pitchFamily="50" charset="-128"/>
              </a:rPr>
              <a:t>曲直瀬道三</a:t>
            </a:r>
            <a:r>
              <a:rPr lang="ja-JP" altLang="en-US">
                <a:ea typeface="HGS創英角ﾎﾟｯﾌﾟ体" pitchFamily="50" charset="-128"/>
              </a:rPr>
              <a:t>：</a:t>
            </a:r>
            <a:r>
              <a:rPr lang="ja-JP" altLang="en-US">
                <a:solidFill>
                  <a:schemeClr val="accent2"/>
                </a:solidFill>
                <a:ea typeface="HGS創英角ﾎﾟｯﾌﾟ体" pitchFamily="50" charset="-128"/>
              </a:rPr>
              <a:t>後世派</a:t>
            </a:r>
          </a:p>
          <a:p>
            <a:pPr eaLnBrk="1" hangingPunct="1">
              <a:spcBef>
                <a:spcPct val="50000"/>
              </a:spcBef>
            </a:pPr>
            <a:r>
              <a:rPr lang="ja-JP" altLang="en-US">
                <a:solidFill>
                  <a:srgbClr val="F80C2E"/>
                </a:solidFill>
                <a:ea typeface="HGS創英角ﾎﾟｯﾌﾟ体" pitchFamily="50" charset="-128"/>
              </a:rPr>
              <a:t>独自の医療体系を作る</a:t>
            </a:r>
          </a:p>
        </p:txBody>
      </p:sp>
      <p:sp>
        <p:nvSpPr>
          <p:cNvPr id="40964" name="Text Box 5"/>
          <p:cNvSpPr txBox="1">
            <a:spLocks noChangeArrowheads="1"/>
          </p:cNvSpPr>
          <p:nvPr/>
        </p:nvSpPr>
        <p:spPr bwMode="auto">
          <a:xfrm>
            <a:off x="2916238" y="3284538"/>
            <a:ext cx="23034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Arial" charset="0"/>
                <a:ea typeface="ＭＳ Ｐゴシック" charset="-128"/>
              </a:defRPr>
            </a:lvl1pPr>
            <a:lvl2pPr marL="742950" indent="-285750" eaLnBrk="0" hangingPunct="0">
              <a:defRPr kumimoji="1" sz="2400">
                <a:solidFill>
                  <a:schemeClr val="tx1"/>
                </a:solidFill>
                <a:latin typeface="Arial" charset="0"/>
                <a:ea typeface="ＭＳ Ｐゴシック" charset="-128"/>
              </a:defRPr>
            </a:lvl2pPr>
            <a:lvl3pPr marL="1143000" indent="-228600" eaLnBrk="0" hangingPunct="0">
              <a:defRPr kumimoji="1" sz="2400">
                <a:solidFill>
                  <a:schemeClr val="tx1"/>
                </a:solidFill>
                <a:latin typeface="Arial" charset="0"/>
                <a:ea typeface="ＭＳ Ｐゴシック" charset="-128"/>
              </a:defRPr>
            </a:lvl3pPr>
            <a:lvl4pPr marL="1600200" indent="-228600" eaLnBrk="0" hangingPunct="0">
              <a:defRPr kumimoji="1" sz="2400">
                <a:solidFill>
                  <a:schemeClr val="tx1"/>
                </a:solidFill>
                <a:latin typeface="Arial" charset="0"/>
                <a:ea typeface="ＭＳ Ｐゴシック" charset="-128"/>
              </a:defRPr>
            </a:lvl4pPr>
            <a:lvl5pPr marL="2057400" indent="-228600" eaLnBrk="0" hangingPunct="0">
              <a:defRPr kumimoji="1" sz="24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128"/>
              </a:defRPr>
            </a:lvl9pPr>
          </a:lstStyle>
          <a:p>
            <a:pPr eaLnBrk="1" hangingPunct="1">
              <a:spcBef>
                <a:spcPct val="50000"/>
              </a:spcBef>
            </a:pPr>
            <a:endParaRPr lang="ja-JP" altLang="en-US" sz="1800"/>
          </a:p>
        </p:txBody>
      </p:sp>
      <p:sp>
        <p:nvSpPr>
          <p:cNvPr id="40965" name="Text Box 6"/>
          <p:cNvSpPr txBox="1">
            <a:spLocks noChangeArrowheads="1"/>
          </p:cNvSpPr>
          <p:nvPr/>
        </p:nvSpPr>
        <p:spPr bwMode="auto">
          <a:xfrm>
            <a:off x="2555875" y="4005263"/>
            <a:ext cx="37449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Arial" charset="0"/>
                <a:ea typeface="ＭＳ Ｐゴシック" charset="-128"/>
              </a:defRPr>
            </a:lvl1pPr>
            <a:lvl2pPr marL="742950" indent="-285750" eaLnBrk="0" hangingPunct="0">
              <a:defRPr kumimoji="1" sz="2400">
                <a:solidFill>
                  <a:schemeClr val="tx1"/>
                </a:solidFill>
                <a:latin typeface="Arial" charset="0"/>
                <a:ea typeface="ＭＳ Ｐゴシック" charset="-128"/>
              </a:defRPr>
            </a:lvl2pPr>
            <a:lvl3pPr marL="1143000" indent="-228600" eaLnBrk="0" hangingPunct="0">
              <a:defRPr kumimoji="1" sz="2400">
                <a:solidFill>
                  <a:schemeClr val="tx1"/>
                </a:solidFill>
                <a:latin typeface="Arial" charset="0"/>
                <a:ea typeface="ＭＳ Ｐゴシック" charset="-128"/>
              </a:defRPr>
            </a:lvl3pPr>
            <a:lvl4pPr marL="1600200" indent="-228600" eaLnBrk="0" hangingPunct="0">
              <a:defRPr kumimoji="1" sz="2400">
                <a:solidFill>
                  <a:schemeClr val="tx1"/>
                </a:solidFill>
                <a:latin typeface="Arial" charset="0"/>
                <a:ea typeface="ＭＳ Ｐゴシック" charset="-128"/>
              </a:defRPr>
            </a:lvl4pPr>
            <a:lvl5pPr marL="2057400" indent="-228600" eaLnBrk="0" hangingPunct="0">
              <a:defRPr kumimoji="1" sz="24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128"/>
              </a:defRPr>
            </a:lvl9pPr>
          </a:lstStyle>
          <a:p>
            <a:pPr eaLnBrk="1" hangingPunct="1">
              <a:spcBef>
                <a:spcPct val="50000"/>
              </a:spcBef>
            </a:pPr>
            <a:r>
              <a:rPr lang="ja-JP" altLang="en-US">
                <a:solidFill>
                  <a:schemeClr val="accent2"/>
                </a:solidFill>
                <a:ea typeface="HGS創英角ﾎﾟｯﾌﾟ体" pitchFamily="50" charset="-128"/>
              </a:rPr>
              <a:t>古方派　</a:t>
            </a:r>
            <a:r>
              <a:rPr lang="ja-JP" altLang="en-US">
                <a:solidFill>
                  <a:srgbClr val="FF0000"/>
                </a:solidFill>
                <a:ea typeface="HGS創英角ﾎﾟｯﾌﾟ体" pitchFamily="50" charset="-128"/>
              </a:rPr>
              <a:t>傷寒論に戻ろう</a:t>
            </a:r>
          </a:p>
        </p:txBody>
      </p:sp>
      <p:sp>
        <p:nvSpPr>
          <p:cNvPr id="40966" name="Text Box 7"/>
          <p:cNvSpPr txBox="1">
            <a:spLocks noChangeArrowheads="1"/>
          </p:cNvSpPr>
          <p:nvPr/>
        </p:nvSpPr>
        <p:spPr bwMode="auto">
          <a:xfrm>
            <a:off x="7524750" y="4868863"/>
            <a:ext cx="1979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Arial" charset="0"/>
                <a:ea typeface="ＭＳ Ｐゴシック" charset="-128"/>
              </a:defRPr>
            </a:lvl1pPr>
            <a:lvl2pPr marL="742950" indent="-285750" eaLnBrk="0" hangingPunct="0">
              <a:defRPr kumimoji="1" sz="2400">
                <a:solidFill>
                  <a:schemeClr val="tx1"/>
                </a:solidFill>
                <a:latin typeface="Arial" charset="0"/>
                <a:ea typeface="ＭＳ Ｐゴシック" charset="-128"/>
              </a:defRPr>
            </a:lvl2pPr>
            <a:lvl3pPr marL="1143000" indent="-228600" eaLnBrk="0" hangingPunct="0">
              <a:defRPr kumimoji="1" sz="2400">
                <a:solidFill>
                  <a:schemeClr val="tx1"/>
                </a:solidFill>
                <a:latin typeface="Arial" charset="0"/>
                <a:ea typeface="ＭＳ Ｐゴシック" charset="-128"/>
              </a:defRPr>
            </a:lvl3pPr>
            <a:lvl4pPr marL="1600200" indent="-228600" eaLnBrk="0" hangingPunct="0">
              <a:defRPr kumimoji="1" sz="2400">
                <a:solidFill>
                  <a:schemeClr val="tx1"/>
                </a:solidFill>
                <a:latin typeface="Arial" charset="0"/>
                <a:ea typeface="ＭＳ Ｐゴシック" charset="-128"/>
              </a:defRPr>
            </a:lvl4pPr>
            <a:lvl5pPr marL="2057400" indent="-228600" eaLnBrk="0" hangingPunct="0">
              <a:defRPr kumimoji="1" sz="24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128"/>
              </a:defRPr>
            </a:lvl9pPr>
          </a:lstStyle>
          <a:p>
            <a:pPr eaLnBrk="1" hangingPunct="1">
              <a:spcBef>
                <a:spcPct val="50000"/>
              </a:spcBef>
            </a:pPr>
            <a:r>
              <a:rPr lang="ja-JP" altLang="en-US">
                <a:solidFill>
                  <a:schemeClr val="accent2"/>
                </a:solidFill>
                <a:ea typeface="HGS創英角ﾎﾟｯﾌﾟ体" pitchFamily="50" charset="-128"/>
              </a:rPr>
              <a:t>折衷派</a:t>
            </a:r>
          </a:p>
        </p:txBody>
      </p:sp>
      <p:sp>
        <p:nvSpPr>
          <p:cNvPr id="40967" name="Text Box 8"/>
          <p:cNvSpPr txBox="1">
            <a:spLocks noChangeArrowheads="1"/>
          </p:cNvSpPr>
          <p:nvPr/>
        </p:nvSpPr>
        <p:spPr bwMode="auto">
          <a:xfrm>
            <a:off x="4984750" y="5805488"/>
            <a:ext cx="3475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Arial" charset="0"/>
                <a:ea typeface="ＭＳ Ｐゴシック" charset="-128"/>
              </a:defRPr>
            </a:lvl1pPr>
            <a:lvl2pPr marL="742950" indent="-285750" eaLnBrk="0" hangingPunct="0">
              <a:defRPr kumimoji="1" sz="2400">
                <a:solidFill>
                  <a:schemeClr val="tx1"/>
                </a:solidFill>
                <a:latin typeface="Arial" charset="0"/>
                <a:ea typeface="ＭＳ Ｐゴシック" charset="-128"/>
              </a:defRPr>
            </a:lvl2pPr>
            <a:lvl3pPr marL="1143000" indent="-228600" eaLnBrk="0" hangingPunct="0">
              <a:defRPr kumimoji="1" sz="2400">
                <a:solidFill>
                  <a:schemeClr val="tx1"/>
                </a:solidFill>
                <a:latin typeface="Arial" charset="0"/>
                <a:ea typeface="ＭＳ Ｐゴシック" charset="-128"/>
              </a:defRPr>
            </a:lvl3pPr>
            <a:lvl4pPr marL="1600200" indent="-228600" eaLnBrk="0" hangingPunct="0">
              <a:defRPr kumimoji="1" sz="2400">
                <a:solidFill>
                  <a:schemeClr val="tx1"/>
                </a:solidFill>
                <a:latin typeface="Arial" charset="0"/>
                <a:ea typeface="ＭＳ Ｐゴシック" charset="-128"/>
              </a:defRPr>
            </a:lvl4pPr>
            <a:lvl5pPr marL="2057400" indent="-228600" eaLnBrk="0" hangingPunct="0">
              <a:defRPr kumimoji="1" sz="24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128"/>
              </a:defRPr>
            </a:lvl9pPr>
          </a:lstStyle>
          <a:p>
            <a:pPr eaLnBrk="1" hangingPunct="1"/>
            <a:endParaRPr lang="ja-JP" altLang="en-US"/>
          </a:p>
        </p:txBody>
      </p:sp>
      <p:sp>
        <p:nvSpPr>
          <p:cNvPr id="40968" name="Text Box 9"/>
          <p:cNvSpPr txBox="1">
            <a:spLocks noChangeArrowheads="1"/>
          </p:cNvSpPr>
          <p:nvPr/>
        </p:nvSpPr>
        <p:spPr bwMode="auto">
          <a:xfrm>
            <a:off x="3995738" y="5949950"/>
            <a:ext cx="23764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Arial" charset="0"/>
                <a:ea typeface="ＭＳ Ｐゴシック" charset="-128"/>
              </a:defRPr>
            </a:lvl1pPr>
            <a:lvl2pPr marL="742950" indent="-285750" eaLnBrk="0" hangingPunct="0">
              <a:defRPr kumimoji="1" sz="2400">
                <a:solidFill>
                  <a:schemeClr val="tx1"/>
                </a:solidFill>
                <a:latin typeface="Arial" charset="0"/>
                <a:ea typeface="ＭＳ Ｐゴシック" charset="-128"/>
              </a:defRPr>
            </a:lvl2pPr>
            <a:lvl3pPr marL="1143000" indent="-228600" eaLnBrk="0" hangingPunct="0">
              <a:defRPr kumimoji="1" sz="2400">
                <a:solidFill>
                  <a:schemeClr val="tx1"/>
                </a:solidFill>
                <a:latin typeface="Arial" charset="0"/>
                <a:ea typeface="ＭＳ Ｐゴシック" charset="-128"/>
              </a:defRPr>
            </a:lvl3pPr>
            <a:lvl4pPr marL="1600200" indent="-228600" eaLnBrk="0" hangingPunct="0">
              <a:defRPr kumimoji="1" sz="2400">
                <a:solidFill>
                  <a:schemeClr val="tx1"/>
                </a:solidFill>
                <a:latin typeface="Arial" charset="0"/>
                <a:ea typeface="ＭＳ Ｐゴシック" charset="-128"/>
              </a:defRPr>
            </a:lvl4pPr>
            <a:lvl5pPr marL="2057400" indent="-228600" eaLnBrk="0" hangingPunct="0">
              <a:defRPr kumimoji="1" sz="24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128"/>
              </a:defRPr>
            </a:lvl9pPr>
          </a:lstStyle>
          <a:p>
            <a:pPr eaLnBrk="1" hangingPunct="1">
              <a:spcBef>
                <a:spcPct val="50000"/>
              </a:spcBef>
            </a:pPr>
            <a:r>
              <a:rPr lang="ja-JP" altLang="en-US">
                <a:ea typeface="HGS創英角ﾎﾟｯﾌﾟ体" pitchFamily="50" charset="-128"/>
              </a:rPr>
              <a:t>衰退と復興</a:t>
            </a:r>
          </a:p>
        </p:txBody>
      </p:sp>
      <p:sp>
        <p:nvSpPr>
          <p:cNvPr id="40969" name="Line 10"/>
          <p:cNvSpPr>
            <a:spLocks noChangeShapeType="1"/>
          </p:cNvSpPr>
          <p:nvPr/>
        </p:nvSpPr>
        <p:spPr bwMode="auto">
          <a:xfrm>
            <a:off x="6084888" y="4292600"/>
            <a:ext cx="1439862" cy="7207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70" name="Line 11"/>
          <p:cNvSpPr>
            <a:spLocks noChangeShapeType="1"/>
          </p:cNvSpPr>
          <p:nvPr/>
        </p:nvSpPr>
        <p:spPr bwMode="auto">
          <a:xfrm>
            <a:off x="7451725" y="3357563"/>
            <a:ext cx="146050" cy="151288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71" name="Text Box 12"/>
          <p:cNvSpPr txBox="1">
            <a:spLocks noChangeArrowheads="1"/>
          </p:cNvSpPr>
          <p:nvPr/>
        </p:nvSpPr>
        <p:spPr bwMode="auto">
          <a:xfrm>
            <a:off x="4140200" y="260350"/>
            <a:ext cx="5003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Arial" charset="0"/>
                <a:ea typeface="ＭＳ Ｐゴシック" charset="-128"/>
              </a:defRPr>
            </a:lvl1pPr>
            <a:lvl2pPr marL="742950" indent="-285750" eaLnBrk="0" hangingPunct="0">
              <a:defRPr kumimoji="1" sz="2400">
                <a:solidFill>
                  <a:schemeClr val="tx1"/>
                </a:solidFill>
                <a:latin typeface="Arial" charset="0"/>
                <a:ea typeface="ＭＳ Ｐゴシック" charset="-128"/>
              </a:defRPr>
            </a:lvl2pPr>
            <a:lvl3pPr marL="1143000" indent="-228600" eaLnBrk="0" hangingPunct="0">
              <a:defRPr kumimoji="1" sz="2400">
                <a:solidFill>
                  <a:schemeClr val="tx1"/>
                </a:solidFill>
                <a:latin typeface="Arial" charset="0"/>
                <a:ea typeface="ＭＳ Ｐゴシック" charset="-128"/>
              </a:defRPr>
            </a:lvl3pPr>
            <a:lvl4pPr marL="1600200" indent="-228600" eaLnBrk="0" hangingPunct="0">
              <a:defRPr kumimoji="1" sz="2400">
                <a:solidFill>
                  <a:schemeClr val="tx1"/>
                </a:solidFill>
                <a:latin typeface="Arial" charset="0"/>
                <a:ea typeface="ＭＳ Ｐゴシック" charset="-128"/>
              </a:defRPr>
            </a:lvl4pPr>
            <a:lvl5pPr marL="2057400" indent="-228600" eaLnBrk="0" hangingPunct="0">
              <a:defRPr kumimoji="1" sz="24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128"/>
              </a:defRPr>
            </a:lvl9pPr>
          </a:lstStyle>
          <a:p>
            <a:pPr eaLnBrk="1" hangingPunct="1">
              <a:spcBef>
                <a:spcPct val="50000"/>
              </a:spcBef>
            </a:pPr>
            <a:r>
              <a:rPr lang="ja-JP" altLang="en-US" sz="2000" b="1">
                <a:ea typeface="HGS創英角ﾎﾟｯﾌﾟ体" pitchFamily="50" charset="-128"/>
              </a:rPr>
              <a:t>朝鮮半島経由→中国大陸から直接伝わる</a:t>
            </a:r>
          </a:p>
        </p:txBody>
      </p:sp>
      <p:sp>
        <p:nvSpPr>
          <p:cNvPr id="40972" name="Text Box 14"/>
          <p:cNvSpPr txBox="1">
            <a:spLocks noChangeArrowheads="1"/>
          </p:cNvSpPr>
          <p:nvPr/>
        </p:nvSpPr>
        <p:spPr bwMode="auto">
          <a:xfrm>
            <a:off x="1908175" y="1196975"/>
            <a:ext cx="7056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Arial" charset="0"/>
                <a:ea typeface="ＭＳ Ｐゴシック" charset="-128"/>
              </a:defRPr>
            </a:lvl1pPr>
            <a:lvl2pPr marL="742950" indent="-285750" eaLnBrk="0" hangingPunct="0">
              <a:defRPr kumimoji="1" sz="2400">
                <a:solidFill>
                  <a:schemeClr val="tx1"/>
                </a:solidFill>
                <a:latin typeface="Arial" charset="0"/>
                <a:ea typeface="ＭＳ Ｐゴシック" charset="-128"/>
              </a:defRPr>
            </a:lvl2pPr>
            <a:lvl3pPr marL="1143000" indent="-228600" eaLnBrk="0" hangingPunct="0">
              <a:defRPr kumimoji="1" sz="2400">
                <a:solidFill>
                  <a:schemeClr val="tx1"/>
                </a:solidFill>
                <a:latin typeface="Arial" charset="0"/>
                <a:ea typeface="ＭＳ Ｐゴシック" charset="-128"/>
              </a:defRPr>
            </a:lvl3pPr>
            <a:lvl4pPr marL="1600200" indent="-228600" eaLnBrk="0" hangingPunct="0">
              <a:defRPr kumimoji="1" sz="2400">
                <a:solidFill>
                  <a:schemeClr val="tx1"/>
                </a:solidFill>
                <a:latin typeface="Arial" charset="0"/>
                <a:ea typeface="ＭＳ Ｐゴシック" charset="-128"/>
              </a:defRPr>
            </a:lvl4pPr>
            <a:lvl5pPr marL="2057400" indent="-228600" eaLnBrk="0" hangingPunct="0">
              <a:defRPr kumimoji="1" sz="24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128"/>
              </a:defRPr>
            </a:lvl9pPr>
          </a:lstStyle>
          <a:p>
            <a:pPr eaLnBrk="1" hangingPunct="1">
              <a:spcBef>
                <a:spcPct val="50000"/>
              </a:spcBef>
            </a:pPr>
            <a:endParaRPr lang="ja-JP" altLang="en-US"/>
          </a:p>
        </p:txBody>
      </p:sp>
      <p:sp>
        <p:nvSpPr>
          <p:cNvPr id="40973" name="Text Box 16"/>
          <p:cNvSpPr txBox="1">
            <a:spLocks noChangeArrowheads="1"/>
          </p:cNvSpPr>
          <p:nvPr/>
        </p:nvSpPr>
        <p:spPr bwMode="auto">
          <a:xfrm>
            <a:off x="2124075" y="1196975"/>
            <a:ext cx="45354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Arial" charset="0"/>
                <a:ea typeface="ＭＳ Ｐゴシック" charset="-128"/>
              </a:defRPr>
            </a:lvl1pPr>
            <a:lvl2pPr marL="742950" indent="-285750" eaLnBrk="0" hangingPunct="0">
              <a:defRPr kumimoji="1" sz="2400">
                <a:solidFill>
                  <a:schemeClr val="tx1"/>
                </a:solidFill>
                <a:latin typeface="Arial" charset="0"/>
                <a:ea typeface="ＭＳ Ｐゴシック" charset="-128"/>
              </a:defRPr>
            </a:lvl2pPr>
            <a:lvl3pPr marL="1143000" indent="-228600" eaLnBrk="0" hangingPunct="0">
              <a:defRPr kumimoji="1" sz="2400">
                <a:solidFill>
                  <a:schemeClr val="tx1"/>
                </a:solidFill>
                <a:latin typeface="Arial" charset="0"/>
                <a:ea typeface="ＭＳ Ｐゴシック" charset="-128"/>
              </a:defRPr>
            </a:lvl3pPr>
            <a:lvl4pPr marL="1600200" indent="-228600" eaLnBrk="0" hangingPunct="0">
              <a:defRPr kumimoji="1" sz="2400">
                <a:solidFill>
                  <a:schemeClr val="tx1"/>
                </a:solidFill>
                <a:latin typeface="Arial" charset="0"/>
                <a:ea typeface="ＭＳ Ｐゴシック" charset="-128"/>
              </a:defRPr>
            </a:lvl4pPr>
            <a:lvl5pPr marL="2057400" indent="-228600" eaLnBrk="0" hangingPunct="0">
              <a:defRPr kumimoji="1" sz="24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128"/>
              </a:defRPr>
            </a:lvl9pPr>
          </a:lstStyle>
          <a:p>
            <a:pPr eaLnBrk="1" hangingPunct="1"/>
            <a:r>
              <a:rPr lang="ja-JP" altLang="en-US" sz="2000">
                <a:ea typeface="HGS創英角ﾎﾟｯﾌﾟ体" pitchFamily="50" charset="-128"/>
              </a:rPr>
              <a:t>仏教広まる　中国の医書から多く学ぶ</a:t>
            </a:r>
          </a:p>
        </p:txBody>
      </p:sp>
      <p:sp>
        <p:nvSpPr>
          <p:cNvPr id="40974" name="Text Box 17"/>
          <p:cNvSpPr txBox="1">
            <a:spLocks noChangeArrowheads="1"/>
          </p:cNvSpPr>
          <p:nvPr/>
        </p:nvSpPr>
        <p:spPr bwMode="auto">
          <a:xfrm>
            <a:off x="2339975" y="1844675"/>
            <a:ext cx="6119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Arial" charset="0"/>
                <a:ea typeface="ＭＳ Ｐゴシック" charset="-128"/>
              </a:defRPr>
            </a:lvl1pPr>
            <a:lvl2pPr marL="742950" indent="-285750" eaLnBrk="0" hangingPunct="0">
              <a:defRPr kumimoji="1" sz="2400">
                <a:solidFill>
                  <a:schemeClr val="tx1"/>
                </a:solidFill>
                <a:latin typeface="Arial" charset="0"/>
                <a:ea typeface="ＭＳ Ｐゴシック" charset="-128"/>
              </a:defRPr>
            </a:lvl2pPr>
            <a:lvl3pPr marL="1143000" indent="-228600" eaLnBrk="0" hangingPunct="0">
              <a:defRPr kumimoji="1" sz="2400">
                <a:solidFill>
                  <a:schemeClr val="tx1"/>
                </a:solidFill>
                <a:latin typeface="Arial" charset="0"/>
                <a:ea typeface="ＭＳ Ｐゴシック" charset="-128"/>
              </a:defRPr>
            </a:lvl3pPr>
            <a:lvl4pPr marL="1600200" indent="-228600" eaLnBrk="0" hangingPunct="0">
              <a:defRPr kumimoji="1" sz="2400">
                <a:solidFill>
                  <a:schemeClr val="tx1"/>
                </a:solidFill>
                <a:latin typeface="Arial" charset="0"/>
                <a:ea typeface="ＭＳ Ｐゴシック" charset="-128"/>
              </a:defRPr>
            </a:lvl4pPr>
            <a:lvl5pPr marL="2057400" indent="-228600" eaLnBrk="0" hangingPunct="0">
              <a:defRPr kumimoji="1" sz="24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128"/>
              </a:defRPr>
            </a:lvl9pPr>
          </a:lstStyle>
          <a:p>
            <a:pPr eaLnBrk="1" hangingPunct="1">
              <a:spcBef>
                <a:spcPct val="50000"/>
              </a:spcBef>
            </a:pPr>
            <a:endParaRPr lang="ja-JP" altLang="en-US"/>
          </a:p>
        </p:txBody>
      </p:sp>
      <p:sp>
        <p:nvSpPr>
          <p:cNvPr id="40975" name="Text Box 18"/>
          <p:cNvSpPr txBox="1">
            <a:spLocks noChangeArrowheads="1"/>
          </p:cNvSpPr>
          <p:nvPr/>
        </p:nvSpPr>
        <p:spPr bwMode="auto">
          <a:xfrm>
            <a:off x="1908175" y="2133600"/>
            <a:ext cx="43561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Arial" charset="0"/>
                <a:ea typeface="ＭＳ Ｐゴシック" charset="-128"/>
              </a:defRPr>
            </a:lvl1pPr>
            <a:lvl2pPr marL="742950" indent="-285750" eaLnBrk="0" hangingPunct="0">
              <a:defRPr kumimoji="1" sz="2400">
                <a:solidFill>
                  <a:schemeClr val="tx1"/>
                </a:solidFill>
                <a:latin typeface="Arial" charset="0"/>
                <a:ea typeface="ＭＳ Ｐゴシック" charset="-128"/>
              </a:defRPr>
            </a:lvl2pPr>
            <a:lvl3pPr marL="1143000" indent="-228600" eaLnBrk="0" hangingPunct="0">
              <a:defRPr kumimoji="1" sz="2400">
                <a:solidFill>
                  <a:schemeClr val="tx1"/>
                </a:solidFill>
                <a:latin typeface="Arial" charset="0"/>
                <a:ea typeface="ＭＳ Ｐゴシック" charset="-128"/>
              </a:defRPr>
            </a:lvl3pPr>
            <a:lvl4pPr marL="1600200" indent="-228600" eaLnBrk="0" hangingPunct="0">
              <a:defRPr kumimoji="1" sz="2400">
                <a:solidFill>
                  <a:schemeClr val="tx1"/>
                </a:solidFill>
                <a:latin typeface="Arial" charset="0"/>
                <a:ea typeface="ＭＳ Ｐゴシック" charset="-128"/>
              </a:defRPr>
            </a:lvl4pPr>
            <a:lvl5pPr marL="2057400" indent="-228600" eaLnBrk="0" hangingPunct="0">
              <a:defRPr kumimoji="1" sz="24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128"/>
              </a:defRPr>
            </a:lvl9pPr>
          </a:lstStyle>
          <a:p>
            <a:pPr eaLnBrk="1" hangingPunct="1">
              <a:spcBef>
                <a:spcPct val="50000"/>
              </a:spcBef>
            </a:pPr>
            <a:r>
              <a:rPr lang="ja-JP" altLang="en-US" sz="2000">
                <a:ea typeface="HGS創英角ﾎﾟｯﾌﾟ体" pitchFamily="50" charset="-128"/>
              </a:rPr>
              <a:t>明からの情報が入る</a:t>
            </a:r>
          </a:p>
        </p:txBody>
      </p:sp>
      <p:sp>
        <p:nvSpPr>
          <p:cNvPr id="40976" name="Text Box 19"/>
          <p:cNvSpPr txBox="1">
            <a:spLocks noChangeArrowheads="1"/>
          </p:cNvSpPr>
          <p:nvPr/>
        </p:nvSpPr>
        <p:spPr bwMode="auto">
          <a:xfrm>
            <a:off x="2627313" y="4437063"/>
            <a:ext cx="39608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Arial" charset="0"/>
                <a:ea typeface="ＭＳ Ｐゴシック" charset="-128"/>
              </a:defRPr>
            </a:lvl1pPr>
            <a:lvl2pPr marL="742950" indent="-285750" eaLnBrk="0" hangingPunct="0">
              <a:defRPr kumimoji="1" sz="2400">
                <a:solidFill>
                  <a:schemeClr val="tx1"/>
                </a:solidFill>
                <a:latin typeface="Arial" charset="0"/>
                <a:ea typeface="ＭＳ Ｐゴシック" charset="-128"/>
              </a:defRPr>
            </a:lvl2pPr>
            <a:lvl3pPr marL="1143000" indent="-228600" eaLnBrk="0" hangingPunct="0">
              <a:defRPr kumimoji="1" sz="2400">
                <a:solidFill>
                  <a:schemeClr val="tx1"/>
                </a:solidFill>
                <a:latin typeface="Arial" charset="0"/>
                <a:ea typeface="ＭＳ Ｐゴシック" charset="-128"/>
              </a:defRPr>
            </a:lvl3pPr>
            <a:lvl4pPr marL="1600200" indent="-228600" eaLnBrk="0" hangingPunct="0">
              <a:defRPr kumimoji="1" sz="2400">
                <a:solidFill>
                  <a:schemeClr val="tx1"/>
                </a:solidFill>
                <a:latin typeface="Arial" charset="0"/>
                <a:ea typeface="ＭＳ Ｐゴシック" charset="-128"/>
              </a:defRPr>
            </a:lvl4pPr>
            <a:lvl5pPr marL="2057400" indent="-228600" eaLnBrk="0" hangingPunct="0">
              <a:defRPr kumimoji="1" sz="24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128"/>
              </a:defRPr>
            </a:lvl9pPr>
          </a:lstStyle>
          <a:p>
            <a:pPr eaLnBrk="1" hangingPunct="1">
              <a:spcBef>
                <a:spcPct val="50000"/>
              </a:spcBef>
            </a:pPr>
            <a:r>
              <a:rPr lang="ja-JP" altLang="en-US" sz="2000">
                <a:solidFill>
                  <a:srgbClr val="DC34AC"/>
                </a:solidFill>
                <a:ea typeface="HGS創英角ﾎﾟｯﾌﾟ体" pitchFamily="50" charset="-128"/>
              </a:rPr>
              <a:t>山脇東洋：純粋に古の再現吉益吉益東洞：ブラックボックス</a:t>
            </a:r>
          </a:p>
        </p:txBody>
      </p:sp>
      <p:sp>
        <p:nvSpPr>
          <p:cNvPr id="40977" name="Text Box 20"/>
          <p:cNvSpPr txBox="1">
            <a:spLocks noChangeArrowheads="1"/>
          </p:cNvSpPr>
          <p:nvPr/>
        </p:nvSpPr>
        <p:spPr bwMode="auto">
          <a:xfrm>
            <a:off x="6588125" y="5373688"/>
            <a:ext cx="25558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Arial" charset="0"/>
                <a:ea typeface="ＭＳ Ｐゴシック" charset="-128"/>
              </a:defRPr>
            </a:lvl1pPr>
            <a:lvl2pPr marL="742950" indent="-285750" eaLnBrk="0" hangingPunct="0">
              <a:defRPr kumimoji="1" sz="2400">
                <a:solidFill>
                  <a:schemeClr val="tx1"/>
                </a:solidFill>
                <a:latin typeface="Arial" charset="0"/>
                <a:ea typeface="ＭＳ Ｐゴシック" charset="-128"/>
              </a:defRPr>
            </a:lvl2pPr>
            <a:lvl3pPr marL="1143000" indent="-228600" eaLnBrk="0" hangingPunct="0">
              <a:defRPr kumimoji="1" sz="2400">
                <a:solidFill>
                  <a:schemeClr val="tx1"/>
                </a:solidFill>
                <a:latin typeface="Arial" charset="0"/>
                <a:ea typeface="ＭＳ Ｐゴシック" charset="-128"/>
              </a:defRPr>
            </a:lvl3pPr>
            <a:lvl4pPr marL="1600200" indent="-228600" eaLnBrk="0" hangingPunct="0">
              <a:defRPr kumimoji="1" sz="2400">
                <a:solidFill>
                  <a:schemeClr val="tx1"/>
                </a:solidFill>
                <a:latin typeface="Arial" charset="0"/>
                <a:ea typeface="ＭＳ Ｐゴシック" charset="-128"/>
              </a:defRPr>
            </a:lvl4pPr>
            <a:lvl5pPr marL="2057400" indent="-228600" eaLnBrk="0" hangingPunct="0">
              <a:defRPr kumimoji="1" sz="24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128"/>
              </a:defRPr>
            </a:lvl9pPr>
          </a:lstStyle>
          <a:p>
            <a:pPr eaLnBrk="1" hangingPunct="1">
              <a:spcBef>
                <a:spcPct val="50000"/>
              </a:spcBef>
            </a:pPr>
            <a:r>
              <a:rPr lang="ja-JP" altLang="en-US" sz="2000">
                <a:solidFill>
                  <a:srgbClr val="F80C2E"/>
                </a:solidFill>
                <a:ea typeface="HGS創英角ﾎﾟｯﾌﾟ体" pitchFamily="50" charset="-128"/>
              </a:rPr>
              <a:t>ブラックボックスにカテゴリー入れる</a:t>
            </a:r>
          </a:p>
        </p:txBody>
      </p:sp>
      <p:sp>
        <p:nvSpPr>
          <p:cNvPr id="40978" name="Line 21"/>
          <p:cNvSpPr>
            <a:spLocks noChangeShapeType="1"/>
          </p:cNvSpPr>
          <p:nvPr/>
        </p:nvSpPr>
        <p:spPr bwMode="auto">
          <a:xfrm flipH="1">
            <a:off x="3779838" y="2781300"/>
            <a:ext cx="1871662" cy="576263"/>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79" name="Text Box 22"/>
          <p:cNvSpPr txBox="1">
            <a:spLocks noChangeArrowheads="1"/>
          </p:cNvSpPr>
          <p:nvPr/>
        </p:nvSpPr>
        <p:spPr bwMode="auto">
          <a:xfrm>
            <a:off x="2987675" y="3141663"/>
            <a:ext cx="12969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Arial" charset="0"/>
                <a:ea typeface="ＭＳ Ｐゴシック" charset="-128"/>
              </a:defRPr>
            </a:lvl1pPr>
            <a:lvl2pPr marL="742950" indent="-285750" eaLnBrk="0" hangingPunct="0">
              <a:defRPr kumimoji="1" sz="2400">
                <a:solidFill>
                  <a:schemeClr val="tx1"/>
                </a:solidFill>
                <a:latin typeface="Arial" charset="0"/>
                <a:ea typeface="ＭＳ Ｐゴシック" charset="-128"/>
              </a:defRPr>
            </a:lvl2pPr>
            <a:lvl3pPr marL="1143000" indent="-228600" eaLnBrk="0" hangingPunct="0">
              <a:defRPr kumimoji="1" sz="2400">
                <a:solidFill>
                  <a:schemeClr val="tx1"/>
                </a:solidFill>
                <a:latin typeface="Arial" charset="0"/>
                <a:ea typeface="ＭＳ Ｐゴシック" charset="-128"/>
              </a:defRPr>
            </a:lvl3pPr>
            <a:lvl4pPr marL="1600200" indent="-228600" eaLnBrk="0" hangingPunct="0">
              <a:defRPr kumimoji="1" sz="2400">
                <a:solidFill>
                  <a:schemeClr val="tx1"/>
                </a:solidFill>
                <a:latin typeface="Arial" charset="0"/>
                <a:ea typeface="ＭＳ Ｐゴシック" charset="-128"/>
              </a:defRPr>
            </a:lvl4pPr>
            <a:lvl5pPr marL="2057400" indent="-228600" eaLnBrk="0" hangingPunct="0">
              <a:defRPr kumimoji="1" sz="24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128"/>
              </a:defRPr>
            </a:lvl9pPr>
          </a:lstStyle>
          <a:p>
            <a:pPr eaLnBrk="1" hangingPunct="1">
              <a:spcBef>
                <a:spcPct val="50000"/>
              </a:spcBef>
            </a:pPr>
            <a:r>
              <a:rPr lang="ja-JP" altLang="en-US" sz="2000">
                <a:ea typeface="HGS創英角ﾎﾟｯﾌﾟ体" pitchFamily="50" charset="-128"/>
              </a:rPr>
              <a:t>隆盛</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xfrm>
            <a:off x="1258888" y="0"/>
            <a:ext cx="7543800" cy="1052513"/>
          </a:xfrm>
        </p:spPr>
        <p:txBody>
          <a:bodyPr/>
          <a:lstStyle/>
          <a:p>
            <a:pPr eaLnBrk="1" hangingPunct="1">
              <a:defRPr/>
            </a:pPr>
            <a:r>
              <a:rPr lang="ja-JP" altLang="en-US" smtClean="0">
                <a:ea typeface="HGS創英角ﾎﾟｯﾌﾟ体" pitchFamily="50" charset="-128"/>
              </a:rPr>
              <a:t>中医学の歴史と日本への受容</a:t>
            </a:r>
          </a:p>
        </p:txBody>
      </p:sp>
      <p:sp>
        <p:nvSpPr>
          <p:cNvPr id="41987" name="Rectangle 3"/>
          <p:cNvSpPr>
            <a:spLocks noGrp="1" noChangeArrowheads="1"/>
          </p:cNvSpPr>
          <p:nvPr>
            <p:ph type="body" idx="1"/>
          </p:nvPr>
        </p:nvSpPr>
        <p:spPr>
          <a:xfrm>
            <a:off x="179388" y="1196975"/>
            <a:ext cx="8785225" cy="5876925"/>
          </a:xfrm>
        </p:spPr>
        <p:txBody>
          <a:bodyPr/>
          <a:lstStyle/>
          <a:p>
            <a:pPr eaLnBrk="1" hangingPunct="1"/>
            <a:r>
              <a:rPr lang="ja-JP" altLang="en-US" sz="2400" smtClean="0">
                <a:ea typeface="HGS創英角ﾎﾟｯﾌﾟ体" pitchFamily="50" charset="-128"/>
              </a:rPr>
              <a:t>中医学という名称は中華人民共和国成立後に用いられるようになったもの</a:t>
            </a:r>
          </a:p>
          <a:p>
            <a:pPr eaLnBrk="1" hangingPunct="1"/>
            <a:r>
              <a:rPr lang="ja-JP" altLang="en-US" sz="2400" smtClean="0">
                <a:ea typeface="HGS創英角ﾎﾟｯﾌﾟ体" pitchFamily="50" charset="-128"/>
              </a:rPr>
              <a:t>古代から現代までの中国伝統医学そのものと、新中国成立後に新たに体系づけられたもの（現代中医学）をさす</a:t>
            </a:r>
          </a:p>
          <a:p>
            <a:pPr eaLnBrk="1" hangingPunct="1"/>
            <a:r>
              <a:rPr lang="ja-JP" altLang="en-US" sz="2400" smtClean="0">
                <a:ea typeface="HGS創英角ﾎﾟｯﾌﾟ体" pitchFamily="50" charset="-128"/>
              </a:rPr>
              <a:t>日本では、現代中医学を、一般に中医学と呼んでいる</a:t>
            </a:r>
          </a:p>
          <a:p>
            <a:pPr eaLnBrk="1" hangingPunct="1"/>
            <a:r>
              <a:rPr lang="ja-JP" altLang="en-US" sz="2400" smtClean="0">
                <a:ea typeface="HGS創英角ﾎﾟｯﾌﾟ体" pitchFamily="50" charset="-128"/>
              </a:rPr>
              <a:t>現代中医学は当初書物によって日本にはいった</a:t>
            </a:r>
          </a:p>
          <a:p>
            <a:pPr eaLnBrk="1" hangingPunct="1">
              <a:buFont typeface="Wingdings" pitchFamily="2" charset="2"/>
              <a:buNone/>
            </a:pPr>
            <a:r>
              <a:rPr lang="ja-JP" altLang="en-US" sz="2400" smtClean="0">
                <a:ea typeface="HGS創英角ﾎﾟｯﾌﾟ体" pitchFamily="50" charset="-128"/>
              </a:rPr>
              <a:t>　　（国交正常化するまえは香港経由で中医学書を輸入）</a:t>
            </a:r>
          </a:p>
          <a:p>
            <a:pPr eaLnBrk="1" hangingPunct="1"/>
            <a:r>
              <a:rPr lang="ja-JP" altLang="en-US" sz="2400" smtClean="0">
                <a:ea typeface="HGS創英角ﾎﾟｯﾌﾟ体" pitchFamily="50" charset="-128"/>
              </a:rPr>
              <a:t>日本の漢方会は、早くから中国の動向に関心を持っており、書物や出版を「漢方の臨床」誌で伝えていた</a:t>
            </a:r>
          </a:p>
          <a:p>
            <a:pPr eaLnBrk="1" hangingPunct="1"/>
            <a:r>
              <a:rPr lang="en-US" altLang="ja-JP" sz="2400" smtClean="0">
                <a:latin typeface="HGS創英角ﾎﾟｯﾌﾟ体" pitchFamily="50" charset="-128"/>
                <a:ea typeface="HGS創英角ﾎﾟｯﾌﾟ体" pitchFamily="50" charset="-128"/>
              </a:rPr>
              <a:t>1965</a:t>
            </a:r>
            <a:r>
              <a:rPr lang="ja-JP" altLang="en-US" sz="2400" smtClean="0">
                <a:ea typeface="HGS創英角ﾎﾟｯﾌﾟ体" pitchFamily="50" charset="-128"/>
              </a:rPr>
              <a:t>年に「中医学概論」の日本語訳「中国漢方医学概論」が出版されると、日本にも本格的に中医学研究する人が増えた。</a:t>
            </a:r>
          </a:p>
          <a:p>
            <a:pPr eaLnBrk="1" hangingPunct="1"/>
            <a:r>
              <a:rPr lang="en-US" altLang="ja-JP" sz="2400" smtClean="0">
                <a:latin typeface="HGS創英角ﾎﾟｯﾌﾟ体" pitchFamily="50" charset="-128"/>
                <a:ea typeface="HGS創英角ﾎﾟｯﾌﾟ体" pitchFamily="50" charset="-128"/>
              </a:rPr>
              <a:t>1980</a:t>
            </a:r>
            <a:r>
              <a:rPr lang="ja-JP" altLang="en-US" sz="2400" smtClean="0">
                <a:ea typeface="HGS創英角ﾎﾟｯﾌﾟ体" pitchFamily="50" charset="-128"/>
              </a:rPr>
              <a:t>年「中医臨床」創刊。　各地に中医学研究会設立</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みやび">
  <a:themeElements>
    <a:clrScheme name="みやび">
      <a:dk1>
        <a:sysClr val="windowText" lastClr="000000"/>
      </a:dk1>
      <a:lt1>
        <a:sysClr val="window" lastClr="FFFFFF"/>
      </a:lt1>
      <a:dk2>
        <a:srgbClr val="975C1E"/>
      </a:dk2>
      <a:lt2>
        <a:srgbClr val="FFE880"/>
      </a:lt2>
      <a:accent1>
        <a:srgbClr val="E3560E"/>
      </a:accent1>
      <a:accent2>
        <a:srgbClr val="5C5943"/>
      </a:accent2>
      <a:accent3>
        <a:srgbClr val="F1AB3B"/>
      </a:accent3>
      <a:accent4>
        <a:srgbClr val="6D8A16"/>
      </a:accent4>
      <a:accent5>
        <a:srgbClr val="73AAC0"/>
      </a:accent5>
      <a:accent6>
        <a:srgbClr val="3E68AF"/>
      </a:accent6>
      <a:hlink>
        <a:srgbClr val="0000FE"/>
      </a:hlink>
      <a:folHlink>
        <a:srgbClr val="800080"/>
      </a:folHlink>
    </a:clrScheme>
    <a:fontScheme name="みやび">
      <a:majorFont>
        <a:latin typeface="Calibri"/>
        <a:ea typeface=""/>
        <a:cs typeface=""/>
        <a:font script="Jpan" typeface="HGｺﾞｼｯｸE"/>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ＭＳ ゴシック"/>
        <a:font script="Hang" typeface="맑은 고딕"/>
        <a:font script="Hans" typeface="黑体"/>
        <a:font script="Hant" typeface="微軟正黑體"/>
        <a:font script="Arab" typeface="Tahoma"/>
        <a:font script="Hebr" typeface="Tahoma"/>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みやび">
      <a:fillStyleLst>
        <a:solidFill>
          <a:schemeClr val="phClr">
            <a:tint val="100000"/>
          </a:schemeClr>
        </a:solidFill>
        <a:gradFill>
          <a:gsLst>
            <a:gs pos="0">
              <a:schemeClr val="phClr">
                <a:tint val="30000"/>
                <a:satMod val="250000"/>
              </a:schemeClr>
            </a:gs>
            <a:gs pos="72000">
              <a:schemeClr val="phClr">
                <a:tint val="75000"/>
                <a:satMod val="210000"/>
              </a:schemeClr>
            </a:gs>
            <a:gs pos="100000">
              <a:schemeClr val="phClr">
                <a:tint val="85000"/>
                <a:satMod val="210000"/>
              </a:schemeClr>
            </a:gs>
          </a:gsLst>
          <a:lin ang="2700000" scaled="1"/>
        </a:gradFill>
        <a:blipFill>
          <a:blip xmlns:r="http://schemas.openxmlformats.org/officeDocument/2006/relationships" r:embed="rId1">
            <a:duotone>
              <a:srgbClr val="FFFFFF"/>
              <a:schemeClr val="phClr">
                <a:tint val="100000"/>
              </a:schemeClr>
            </a:duotone>
          </a:blip>
          <a:tile tx="0" ty="0" sx="80000" sy="85000" flip="none" algn="tl"/>
        </a:blipFill>
      </a:fillStyleLst>
      <a:lnStyleLst>
        <a:ln w="13175" cap="flat" cmpd="sng" algn="ctr">
          <a:solidFill>
            <a:schemeClr val="phClr">
              <a:alpha val="100000"/>
            </a:schemeClr>
          </a:solidFill>
          <a:prstDash val="solid"/>
        </a:ln>
        <a:ln w="19525" cap="flat" cmpd="sng" algn="ctr">
          <a:solidFill>
            <a:schemeClr val="phClr">
              <a:alpha val="100000"/>
            </a:schemeClr>
          </a:solidFill>
          <a:prstDash val="solid"/>
        </a:ln>
        <a:ln w="26350" cap="flat" cmpd="sng" algn="ctr">
          <a:solidFill>
            <a:schemeClr val="phClr">
              <a:alpha val="100000"/>
            </a:schemeClr>
          </a:solidFill>
          <a:prstDash val="solid"/>
        </a:ln>
      </a:lnStyleLst>
      <a:effectStyleLst>
        <a:effectStyle>
          <a:effectLst>
            <a:outerShdw blurRad="95000">
              <a:srgbClr val="000000">
                <a:alpha val="55000"/>
              </a:srgbClr>
            </a:outerShdw>
          </a:effectLst>
          <a:scene3d>
            <a:camera prst="perspectiveFront" fov="7200000"/>
            <a:lightRig rig="brightRoom" dir="t">
              <a:rot lat="0" lon="0" rev="4800000"/>
            </a:lightRig>
          </a:scene3d>
          <a:sp3d contourW="12700" prstMaterial="powder">
            <a:bevelT h="25400"/>
            <a:bevelB h="25400"/>
            <a:contourClr>
              <a:schemeClr val="phClr">
                <a:shade val="60000"/>
                <a:satMod val="110000"/>
              </a:schemeClr>
            </a:contourClr>
          </a:sp3d>
        </a:effectStyle>
        <a:effectStyle>
          <a:effectLst>
            <a:outerShdw blurRad="254000" dist="50800" dir="2700000" algn="tl">
              <a:srgbClr val="000000">
                <a:alpha val="55000"/>
              </a:srgbClr>
            </a:outerShdw>
          </a:effectLst>
          <a:scene3d>
            <a:camera prst="perspectiveFront" fov="7200000"/>
            <a:lightRig rig="brightRoom" dir="t">
              <a:rot lat="0" lon="0" rev="4800000"/>
            </a:lightRig>
          </a:scene3d>
          <a:sp3d contourW="12700" prstMaterial="powder">
            <a:bevelT h="25400"/>
            <a:bevelB h="25400"/>
            <a:contourClr>
              <a:schemeClr val="phClr">
                <a:shade val="60000"/>
                <a:satMod val="110000"/>
              </a:schemeClr>
            </a:contourClr>
          </a:sp3d>
        </a:effectStyle>
        <a:effectStyle>
          <a:effectLst>
            <a:outerShdw blurRad="254000" dist="50800" dir="2700000" algn="tl">
              <a:srgbClr val="000000">
                <a:alpha val="55000"/>
              </a:srgbClr>
            </a:outerShdw>
          </a:effectLst>
          <a:scene3d>
            <a:camera prst="perspectiveFront" fov="7200000"/>
            <a:lightRig rig="brightRoom" dir="t">
              <a:rot lat="0" lon="0" rev="2700000"/>
            </a:lightRig>
          </a:scene3d>
          <a:sp3d>
            <a:bevelT w="342900" h="38100" prst="softRound"/>
            <a:bevelB w="342900" h="38100" prst="softRound"/>
            <a:contourClr>
              <a:srgbClr val="000000"/>
            </a:contourClr>
          </a:sp3d>
        </a:effectStyle>
      </a:effectStyleLst>
      <a:bgFillStyleLst>
        <a:solidFill>
          <a:schemeClr val="phClr"/>
        </a:solidFill>
        <a:gradFill>
          <a:gsLst>
            <a:gs pos="0">
              <a:schemeClr val="phClr">
                <a:shade val="40000"/>
                <a:satMod val="165000"/>
              </a:schemeClr>
            </a:gs>
            <a:gs pos="50000">
              <a:schemeClr val="phClr">
                <a:tint val="95000"/>
                <a:satMod val="155000"/>
              </a:schemeClr>
            </a:gs>
            <a:gs pos="100000">
              <a:schemeClr val="phClr">
                <a:tint val="47000"/>
                <a:hueMod val="100000"/>
                <a:satMod val="375000"/>
              </a:schemeClr>
            </a:gs>
          </a:gsLst>
          <a:lin ang="5400000" scaled="1"/>
        </a:gradFill>
        <a:blipFill rotWithShape="0">
          <a:blip xmlns:r="http://schemas.openxmlformats.org/officeDocument/2006/relationships" r:embed="rId2">
            <a:duotone>
              <a:schemeClr val="phClr">
                <a:tint val="95000"/>
                <a:shade val="18000"/>
                <a:hueMod val="100000"/>
                <a:satMod val="275000"/>
              </a:schemeClr>
              <a:schemeClr val="phClr">
                <a:tint val="47000"/>
                <a:shade val="100000"/>
                <a:hueMod val="100000"/>
                <a:satMod val="375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jregion">
  <a:themeElements>
    <a:clrScheme name="jregion 2">
      <a:dk1>
        <a:srgbClr val="003366"/>
      </a:dk1>
      <a:lt1>
        <a:srgbClr val="BAD3D6"/>
      </a:lt1>
      <a:dk2>
        <a:srgbClr val="006699"/>
      </a:dk2>
      <a:lt2>
        <a:srgbClr val="79A9AF"/>
      </a:lt2>
      <a:accent1>
        <a:srgbClr val="A8D39B"/>
      </a:accent1>
      <a:accent2>
        <a:srgbClr val="B7A2E2"/>
      </a:accent2>
      <a:accent3>
        <a:srgbClr val="D9E6E8"/>
      </a:accent3>
      <a:accent4>
        <a:srgbClr val="002A56"/>
      </a:accent4>
      <a:accent5>
        <a:srgbClr val="D1E6CB"/>
      </a:accent5>
      <a:accent6>
        <a:srgbClr val="A692CD"/>
      </a:accent6>
      <a:hlink>
        <a:srgbClr val="CCCCFF"/>
      </a:hlink>
      <a:folHlink>
        <a:srgbClr val="E2EDEE"/>
      </a:folHlink>
    </a:clrScheme>
    <a:fontScheme name="jreg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jregion 1">
        <a:dk1>
          <a:srgbClr val="003366"/>
        </a:dk1>
        <a:lt1>
          <a:srgbClr val="A9CEDB"/>
        </a:lt1>
        <a:dk2>
          <a:srgbClr val="006699"/>
        </a:dk2>
        <a:lt2>
          <a:srgbClr val="FFFFFF"/>
        </a:lt2>
        <a:accent1>
          <a:srgbClr val="3E7C4E"/>
        </a:accent1>
        <a:accent2>
          <a:srgbClr val="977949"/>
        </a:accent2>
        <a:accent3>
          <a:srgbClr val="AAB8CA"/>
        </a:accent3>
        <a:accent4>
          <a:srgbClr val="90B0BB"/>
        </a:accent4>
        <a:accent5>
          <a:srgbClr val="AFBFB2"/>
        </a:accent5>
        <a:accent6>
          <a:srgbClr val="886D41"/>
        </a:accent6>
        <a:hlink>
          <a:srgbClr val="9A6FAB"/>
        </a:hlink>
        <a:folHlink>
          <a:srgbClr val="B8667B"/>
        </a:folHlink>
      </a:clrScheme>
      <a:clrMap bg1="dk2" tx1="lt1" bg2="dk1" tx2="lt2" accent1="accent1" accent2="accent2" accent3="accent3" accent4="accent4" accent5="accent5" accent6="accent6" hlink="hlink" folHlink="folHlink"/>
    </a:extraClrScheme>
    <a:extraClrScheme>
      <a:clrScheme name="jregion 2">
        <a:dk1>
          <a:srgbClr val="003366"/>
        </a:dk1>
        <a:lt1>
          <a:srgbClr val="BAD3D6"/>
        </a:lt1>
        <a:dk2>
          <a:srgbClr val="006699"/>
        </a:dk2>
        <a:lt2>
          <a:srgbClr val="79A9AF"/>
        </a:lt2>
        <a:accent1>
          <a:srgbClr val="A8D39B"/>
        </a:accent1>
        <a:accent2>
          <a:srgbClr val="B7A2E2"/>
        </a:accent2>
        <a:accent3>
          <a:srgbClr val="D9E6E8"/>
        </a:accent3>
        <a:accent4>
          <a:srgbClr val="002A56"/>
        </a:accent4>
        <a:accent5>
          <a:srgbClr val="D1E6CB"/>
        </a:accent5>
        <a:accent6>
          <a:srgbClr val="A692CD"/>
        </a:accent6>
        <a:hlink>
          <a:srgbClr val="CCCCFF"/>
        </a:hlink>
        <a:folHlink>
          <a:srgbClr val="E2EDEE"/>
        </a:folHlink>
      </a:clrScheme>
      <a:clrMap bg1="lt1" tx1="dk1" bg2="lt2" tx2="dk2" accent1="accent1" accent2="accent2" accent3="accent3" accent4="accent4" accent5="accent5" accent6="accent6" hlink="hlink" folHlink="folHlink"/>
    </a:extraClrScheme>
    <a:extraClrScheme>
      <a:clrScheme name="jregion 3">
        <a:dk1>
          <a:srgbClr val="000000"/>
        </a:dk1>
        <a:lt1>
          <a:srgbClr val="FFFFFF"/>
        </a:lt1>
        <a:dk2>
          <a:srgbClr val="000000"/>
        </a:dk2>
        <a:lt2>
          <a:srgbClr val="DDDDDD"/>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jregion 4">
        <a:dk1>
          <a:srgbClr val="00403A"/>
        </a:dk1>
        <a:lt1>
          <a:srgbClr val="00B7A5"/>
        </a:lt1>
        <a:dk2>
          <a:srgbClr val="FFFFFF"/>
        </a:dk2>
        <a:lt2>
          <a:srgbClr val="009082"/>
        </a:lt2>
        <a:accent1>
          <a:srgbClr val="84D2C1"/>
        </a:accent1>
        <a:accent2>
          <a:srgbClr val="B79A6B"/>
        </a:accent2>
        <a:accent3>
          <a:srgbClr val="AAD8CF"/>
        </a:accent3>
        <a:accent4>
          <a:srgbClr val="003530"/>
        </a:accent4>
        <a:accent5>
          <a:srgbClr val="C2E5DD"/>
        </a:accent5>
        <a:accent6>
          <a:srgbClr val="A68B60"/>
        </a:accent6>
        <a:hlink>
          <a:srgbClr val="AE8CBC"/>
        </a:hlink>
        <a:folHlink>
          <a:srgbClr val="CB8F9F"/>
        </a:folHlink>
      </a:clrScheme>
      <a:clrMap bg1="lt1" tx1="dk1" bg2="lt2" tx2="dk2" accent1="accent1" accent2="accent2" accent3="accent3" accent4="accent4" accent5="accent5" accent6="accent6" hlink="hlink" folHlink="folHlink"/>
    </a:extraClrScheme>
    <a:extraClrScheme>
      <a:clrScheme name="jregion 5">
        <a:dk1>
          <a:srgbClr val="000000"/>
        </a:dk1>
        <a:lt1>
          <a:srgbClr val="0066CC"/>
        </a:lt1>
        <a:dk2>
          <a:srgbClr val="000000"/>
        </a:dk2>
        <a:lt2>
          <a:srgbClr val="0050A0"/>
        </a:lt2>
        <a:accent1>
          <a:srgbClr val="3399FF"/>
        </a:accent1>
        <a:accent2>
          <a:srgbClr val="99FFCC"/>
        </a:accent2>
        <a:accent3>
          <a:srgbClr val="AAB8E2"/>
        </a:accent3>
        <a:accent4>
          <a:srgbClr val="000000"/>
        </a:accent4>
        <a:accent5>
          <a:srgbClr val="ADCAFF"/>
        </a:accent5>
        <a:accent6>
          <a:srgbClr val="8AE7B9"/>
        </a:accent6>
        <a:hlink>
          <a:srgbClr val="CC00CC"/>
        </a:hlink>
        <a:folHlink>
          <a:srgbClr val="FF9966"/>
        </a:folHlink>
      </a:clrScheme>
      <a:clrMap bg1="lt1" tx1="dk1" bg2="lt2" tx2="dk2" accent1="accent1" accent2="accent2" accent3="accent3" accent4="accent4" accent5="accent5" accent6="accent6" hlink="hlink" folHlink="folHlink"/>
    </a:extraClrScheme>
    <a:extraClrScheme>
      <a:clrScheme name="jregion 6">
        <a:dk1>
          <a:srgbClr val="000000"/>
        </a:dk1>
        <a:lt1>
          <a:srgbClr val="FFFFFF"/>
        </a:lt1>
        <a:dk2>
          <a:srgbClr val="3C3B1D"/>
        </a:dk2>
        <a:lt2>
          <a:srgbClr val="D3D2B9"/>
        </a:lt2>
        <a:accent1>
          <a:srgbClr val="FF9966"/>
        </a:accent1>
        <a:accent2>
          <a:srgbClr val="CCCC00"/>
        </a:accent2>
        <a:accent3>
          <a:srgbClr val="FFFFFF"/>
        </a:accent3>
        <a:accent4>
          <a:srgbClr val="000000"/>
        </a:accent4>
        <a:accent5>
          <a:srgbClr val="FFCAB8"/>
        </a:accent5>
        <a:accent6>
          <a:srgbClr val="B9B900"/>
        </a:accent6>
        <a:hlink>
          <a:srgbClr val="66990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オースティン">
  <a:themeElements>
    <a:clrScheme name="オースティン">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1_オースティン">
      <a:majorFont>
        <a:latin typeface=""/>
        <a:ea typeface=""/>
        <a:cs typeface=""/>
      </a:majorFont>
      <a:minorFont>
        <a:latin typeface=""/>
        <a:ea typeface=""/>
        <a:cs typeface=""/>
      </a:minorFont>
    </a:fontScheme>
    <a:fmtScheme name="オースティン">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Grace</Template>
  <TotalTime>281</TotalTime>
  <Words>212</Words>
  <Application>Microsoft Office PowerPoint</Application>
  <PresentationFormat>画面に合わせる (4:3)</PresentationFormat>
  <Paragraphs>61</Paragraphs>
  <Slides>5</Slides>
  <Notes>0</Notes>
  <HiddenSlides>0</HiddenSlides>
  <MMClips>0</MMClips>
  <ScaleCrop>false</ScaleCrop>
  <HeadingPairs>
    <vt:vector size="4" baseType="variant">
      <vt:variant>
        <vt:lpstr>テーマ</vt:lpstr>
      </vt:variant>
      <vt:variant>
        <vt:i4>6</vt:i4>
      </vt:variant>
      <vt:variant>
        <vt:lpstr>スライド タイトル</vt:lpstr>
      </vt:variant>
      <vt:variant>
        <vt:i4>5</vt:i4>
      </vt:variant>
    </vt:vector>
  </HeadingPairs>
  <TitlesOfParts>
    <vt:vector size="11" baseType="lpstr">
      <vt:lpstr>みやび</vt:lpstr>
      <vt:lpstr>Ocean</vt:lpstr>
      <vt:lpstr>標準デザイン</vt:lpstr>
      <vt:lpstr>Network</vt:lpstr>
      <vt:lpstr>jregion</vt:lpstr>
      <vt:lpstr>1_オースティン</vt:lpstr>
      <vt:lpstr>PowerPoint プレゼンテーション</vt:lpstr>
      <vt:lpstr>PowerPoint プレゼンテーション</vt:lpstr>
      <vt:lpstr>方証相対の変遷</vt:lpstr>
      <vt:lpstr>PowerPoint プレゼンテーション</vt:lpstr>
      <vt:lpstr>中医学の歴史と日本への受容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2010-11-24T05:14:57Z</dcterms:created>
  <dcterms:modified xsi:type="dcterms:W3CDTF">2010-12-11T10:06:46Z</dcterms:modified>
</cp:coreProperties>
</file>